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41" r:id="rId3"/>
    <p:sldMasterId id="2147483742" r:id="rId4"/>
    <p:sldMasterId id="214748374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Roboto"/>
      <p:regular r:id="rId27"/>
      <p:bold r:id="rId28"/>
      <p:italic r:id="rId29"/>
      <p:boldItalic r:id="rId30"/>
    </p:embeddedFont>
    <p:embeddedFont>
      <p:font typeface="Fjalla One"/>
      <p:regular r:id="rId31"/>
    </p:embeddedFont>
    <p:embeddedFont>
      <p:font typeface="Barlow Semi Condensed Medium"/>
      <p:regular r:id="rId32"/>
      <p:bold r:id="rId33"/>
      <p:italic r:id="rId34"/>
      <p:boldItalic r:id="rId35"/>
    </p:embeddedFont>
    <p:embeddedFont>
      <p:font typeface="Barlow Semi Condensed"/>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slideMaster" Target="slideMasters/slideMaster3.xml"/><Relationship Id="rId6" Type="http://schemas.openxmlformats.org/officeDocument/2006/relationships/notesMaster" Target="notesMasters/notesMaster1.xml"/><Relationship Id="rId29" Type="http://schemas.openxmlformats.org/officeDocument/2006/relationships/font" Target="fonts/Roboto-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FjallaOne-regular.fntdata"/><Relationship Id="rId30" Type="http://schemas.openxmlformats.org/officeDocument/2006/relationships/font" Target="fonts/Roboto-boldItalic.fntdata"/><Relationship Id="rId11" Type="http://schemas.openxmlformats.org/officeDocument/2006/relationships/slide" Target="slides/slide5.xml"/><Relationship Id="rId33" Type="http://schemas.openxmlformats.org/officeDocument/2006/relationships/font" Target="fonts/BarlowSemiCondensedMedium-bold.fntdata"/><Relationship Id="rId10" Type="http://schemas.openxmlformats.org/officeDocument/2006/relationships/slide" Target="slides/slide4.xml"/><Relationship Id="rId32" Type="http://schemas.openxmlformats.org/officeDocument/2006/relationships/font" Target="fonts/BarlowSemiCondensedMedium-regular.fntdata"/><Relationship Id="rId13" Type="http://schemas.openxmlformats.org/officeDocument/2006/relationships/slide" Target="slides/slide7.xml"/><Relationship Id="rId35" Type="http://schemas.openxmlformats.org/officeDocument/2006/relationships/font" Target="fonts/BarlowSemiCondensedMedium-boldItalic.fntdata"/><Relationship Id="rId12" Type="http://schemas.openxmlformats.org/officeDocument/2006/relationships/slide" Target="slides/slide6.xml"/><Relationship Id="rId34" Type="http://schemas.openxmlformats.org/officeDocument/2006/relationships/font" Target="fonts/BarlowSemiCondensedMedium-italic.fntdata"/><Relationship Id="rId15" Type="http://schemas.openxmlformats.org/officeDocument/2006/relationships/slide" Target="slides/slide9.xml"/><Relationship Id="rId37" Type="http://schemas.openxmlformats.org/officeDocument/2006/relationships/font" Target="fonts/BarlowSemiCondensed-bold.fntdata"/><Relationship Id="rId14" Type="http://schemas.openxmlformats.org/officeDocument/2006/relationships/slide" Target="slides/slide8.xml"/><Relationship Id="rId36" Type="http://schemas.openxmlformats.org/officeDocument/2006/relationships/font" Target="fonts/BarlowSemiCondensed-regular.fntdata"/><Relationship Id="rId17" Type="http://schemas.openxmlformats.org/officeDocument/2006/relationships/slide" Target="slides/slide11.xml"/><Relationship Id="rId39" Type="http://schemas.openxmlformats.org/officeDocument/2006/relationships/font" Target="fonts/BarlowSemiCondensed-boldItalic.fntdata"/><Relationship Id="rId16" Type="http://schemas.openxmlformats.org/officeDocument/2006/relationships/slide" Target="slides/slide10.xml"/><Relationship Id="rId38" Type="http://schemas.openxmlformats.org/officeDocument/2006/relationships/font" Target="fonts/BarlowSemiCondense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jpg>
</file>

<file path=ppt/media/image13.jp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6" name="Shape 5036"/>
        <p:cNvGrpSpPr/>
        <p:nvPr/>
      </p:nvGrpSpPr>
      <p:grpSpPr>
        <a:xfrm>
          <a:off x="0" y="0"/>
          <a:ext cx="0" cy="0"/>
          <a:chOff x="0" y="0"/>
          <a:chExt cx="0" cy="0"/>
        </a:xfrm>
      </p:grpSpPr>
      <p:sp>
        <p:nvSpPr>
          <p:cNvPr id="5037" name="Google Shape;503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038" name="Google Shape;503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0" name="Shape 5360"/>
        <p:cNvGrpSpPr/>
        <p:nvPr/>
      </p:nvGrpSpPr>
      <p:grpSpPr>
        <a:xfrm>
          <a:off x="0" y="0"/>
          <a:ext cx="0" cy="0"/>
          <a:chOff x="0" y="0"/>
          <a:chExt cx="0" cy="0"/>
        </a:xfrm>
      </p:grpSpPr>
      <p:sp>
        <p:nvSpPr>
          <p:cNvPr id="5361" name="Google Shape;5361;g2a4050b9b11_0_117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2" name="Google Shape;5362;g2a4050b9b11_0_117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0" name="Shape 5380"/>
        <p:cNvGrpSpPr/>
        <p:nvPr/>
      </p:nvGrpSpPr>
      <p:grpSpPr>
        <a:xfrm>
          <a:off x="0" y="0"/>
          <a:ext cx="0" cy="0"/>
          <a:chOff x="0" y="0"/>
          <a:chExt cx="0" cy="0"/>
        </a:xfrm>
      </p:grpSpPr>
      <p:sp>
        <p:nvSpPr>
          <p:cNvPr id="5381" name="Google Shape;5381;g2a4050b9b11_0_115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2" name="Google Shape;5382;g2a4050b9b11_0_115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5" name="Shape 5385"/>
        <p:cNvGrpSpPr/>
        <p:nvPr/>
      </p:nvGrpSpPr>
      <p:grpSpPr>
        <a:xfrm>
          <a:off x="0" y="0"/>
          <a:ext cx="0" cy="0"/>
          <a:chOff x="0" y="0"/>
          <a:chExt cx="0" cy="0"/>
        </a:xfrm>
      </p:grpSpPr>
      <p:sp>
        <p:nvSpPr>
          <p:cNvPr id="5386" name="Google Shape;5386;g2a4050b9b11_0_11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7" name="Google Shape;5387;g2a4050b9b11_0_11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2" name="Shape 5392"/>
        <p:cNvGrpSpPr/>
        <p:nvPr/>
      </p:nvGrpSpPr>
      <p:grpSpPr>
        <a:xfrm>
          <a:off x="0" y="0"/>
          <a:ext cx="0" cy="0"/>
          <a:chOff x="0" y="0"/>
          <a:chExt cx="0" cy="0"/>
        </a:xfrm>
      </p:grpSpPr>
      <p:sp>
        <p:nvSpPr>
          <p:cNvPr id="5393" name="Google Shape;5393;g2a41a5e2470_6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4" name="Google Shape;5394;g2a41a5e2470_6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3" name="Shape 5403"/>
        <p:cNvGrpSpPr/>
        <p:nvPr/>
      </p:nvGrpSpPr>
      <p:grpSpPr>
        <a:xfrm>
          <a:off x="0" y="0"/>
          <a:ext cx="0" cy="0"/>
          <a:chOff x="0" y="0"/>
          <a:chExt cx="0" cy="0"/>
        </a:xfrm>
      </p:grpSpPr>
      <p:sp>
        <p:nvSpPr>
          <p:cNvPr id="5404" name="Google Shape;5404;g2a41a5e2470_2_3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5" name="Google Shape;5405;g2a41a5e2470_2_3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5" name="Shape 5415"/>
        <p:cNvGrpSpPr/>
        <p:nvPr/>
      </p:nvGrpSpPr>
      <p:grpSpPr>
        <a:xfrm>
          <a:off x="0" y="0"/>
          <a:ext cx="0" cy="0"/>
          <a:chOff x="0" y="0"/>
          <a:chExt cx="0" cy="0"/>
        </a:xfrm>
      </p:grpSpPr>
      <p:sp>
        <p:nvSpPr>
          <p:cNvPr id="5416" name="Google Shape;5416;g1ed1e8686a6_6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7" name="Google Shape;5417;g1ed1e8686a6_6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1" name="Shape 5421"/>
        <p:cNvGrpSpPr/>
        <p:nvPr/>
      </p:nvGrpSpPr>
      <p:grpSpPr>
        <a:xfrm>
          <a:off x="0" y="0"/>
          <a:ext cx="0" cy="0"/>
          <a:chOff x="0" y="0"/>
          <a:chExt cx="0" cy="0"/>
        </a:xfrm>
      </p:grpSpPr>
      <p:sp>
        <p:nvSpPr>
          <p:cNvPr id="5422" name="Google Shape;5422;g2a4050b9b11_0_116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3" name="Google Shape;5423;g2a4050b9b11_0_116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8" name="Shape 5428"/>
        <p:cNvGrpSpPr/>
        <p:nvPr/>
      </p:nvGrpSpPr>
      <p:grpSpPr>
        <a:xfrm>
          <a:off x="0" y="0"/>
          <a:ext cx="0" cy="0"/>
          <a:chOff x="0" y="0"/>
          <a:chExt cx="0" cy="0"/>
        </a:xfrm>
      </p:grpSpPr>
      <p:sp>
        <p:nvSpPr>
          <p:cNvPr id="5429" name="Google Shape;5429;g1ed1e8686a6_6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0" name="Google Shape;5430;g1ed1e8686a6_6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5" name="Shape 5435"/>
        <p:cNvGrpSpPr/>
        <p:nvPr/>
      </p:nvGrpSpPr>
      <p:grpSpPr>
        <a:xfrm>
          <a:off x="0" y="0"/>
          <a:ext cx="0" cy="0"/>
          <a:chOff x="0" y="0"/>
          <a:chExt cx="0" cy="0"/>
        </a:xfrm>
      </p:grpSpPr>
      <p:sp>
        <p:nvSpPr>
          <p:cNvPr id="5436" name="Google Shape;5436;g1ed1e8686a6_6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7" name="Google Shape;5437;g1ed1e8686a6_6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5" name="Shape 5445"/>
        <p:cNvGrpSpPr/>
        <p:nvPr/>
      </p:nvGrpSpPr>
      <p:grpSpPr>
        <a:xfrm>
          <a:off x="0" y="0"/>
          <a:ext cx="0" cy="0"/>
          <a:chOff x="0" y="0"/>
          <a:chExt cx="0" cy="0"/>
        </a:xfrm>
      </p:grpSpPr>
      <p:sp>
        <p:nvSpPr>
          <p:cNvPr id="5446" name="Google Shape;5446;g2a4050b9b11_0_134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7" name="Google Shape;5447;g2a4050b9b11_0_134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6" name="Shape 5236"/>
        <p:cNvGrpSpPr/>
        <p:nvPr/>
      </p:nvGrpSpPr>
      <p:grpSpPr>
        <a:xfrm>
          <a:off x="0" y="0"/>
          <a:ext cx="0" cy="0"/>
          <a:chOff x="0" y="0"/>
          <a:chExt cx="0" cy="0"/>
        </a:xfrm>
      </p:grpSpPr>
      <p:sp>
        <p:nvSpPr>
          <p:cNvPr id="5237" name="Google Shape;5237;g2a4050b9b11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8" name="Google Shape;5238;g2a4050b9b1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5" name="Shape 5455"/>
        <p:cNvGrpSpPr/>
        <p:nvPr/>
      </p:nvGrpSpPr>
      <p:grpSpPr>
        <a:xfrm>
          <a:off x="0" y="0"/>
          <a:ext cx="0" cy="0"/>
          <a:chOff x="0" y="0"/>
          <a:chExt cx="0" cy="0"/>
        </a:xfrm>
      </p:grpSpPr>
      <p:sp>
        <p:nvSpPr>
          <p:cNvPr id="5456" name="Google Shape;5456;g2a4050b9b11_0_45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7" name="Google Shape;5457;g2a4050b9b11_0_45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1" name="Shape 5241"/>
        <p:cNvGrpSpPr/>
        <p:nvPr/>
      </p:nvGrpSpPr>
      <p:grpSpPr>
        <a:xfrm>
          <a:off x="0" y="0"/>
          <a:ext cx="0" cy="0"/>
          <a:chOff x="0" y="0"/>
          <a:chExt cx="0" cy="0"/>
        </a:xfrm>
      </p:grpSpPr>
      <p:sp>
        <p:nvSpPr>
          <p:cNvPr id="5242" name="Google Shape;5242;g804e9800b4_0_1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3" name="Google Shape;5243;g804e9800b4_0_1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2" name="Shape 5272"/>
        <p:cNvGrpSpPr/>
        <p:nvPr/>
      </p:nvGrpSpPr>
      <p:grpSpPr>
        <a:xfrm>
          <a:off x="0" y="0"/>
          <a:ext cx="0" cy="0"/>
          <a:chOff x="0" y="0"/>
          <a:chExt cx="0" cy="0"/>
        </a:xfrm>
      </p:grpSpPr>
      <p:sp>
        <p:nvSpPr>
          <p:cNvPr id="5273" name="Google Shape;5273;g2a4050b9b11_0_10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4" name="Google Shape;5274;g2a4050b9b11_0_10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7" name="Shape 5277"/>
        <p:cNvGrpSpPr/>
        <p:nvPr/>
      </p:nvGrpSpPr>
      <p:grpSpPr>
        <a:xfrm>
          <a:off x="0" y="0"/>
          <a:ext cx="0" cy="0"/>
          <a:chOff x="0" y="0"/>
          <a:chExt cx="0" cy="0"/>
        </a:xfrm>
      </p:grpSpPr>
      <p:sp>
        <p:nvSpPr>
          <p:cNvPr id="5278" name="Google Shape;5278;g2a4050b9b11_0_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9" name="Google Shape;5279;g2a4050b9b11_0_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4" name="Shape 5284"/>
        <p:cNvGrpSpPr/>
        <p:nvPr/>
      </p:nvGrpSpPr>
      <p:grpSpPr>
        <a:xfrm>
          <a:off x="0" y="0"/>
          <a:ext cx="0" cy="0"/>
          <a:chOff x="0" y="0"/>
          <a:chExt cx="0" cy="0"/>
        </a:xfrm>
      </p:grpSpPr>
      <p:sp>
        <p:nvSpPr>
          <p:cNvPr id="5285" name="Google Shape;5285;g2a4050b9b11_0_10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6" name="Google Shape;5286;g2a4050b9b11_0_10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0" name="Shape 5310"/>
        <p:cNvGrpSpPr/>
        <p:nvPr/>
      </p:nvGrpSpPr>
      <p:grpSpPr>
        <a:xfrm>
          <a:off x="0" y="0"/>
          <a:ext cx="0" cy="0"/>
          <a:chOff x="0" y="0"/>
          <a:chExt cx="0" cy="0"/>
        </a:xfrm>
      </p:grpSpPr>
      <p:sp>
        <p:nvSpPr>
          <p:cNvPr id="5311" name="Google Shape;5311;g2a4050b9b11_0_11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2" name="Google Shape;5312;g2a4050b9b11_0_11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6" name="Shape 5316"/>
        <p:cNvGrpSpPr/>
        <p:nvPr/>
      </p:nvGrpSpPr>
      <p:grpSpPr>
        <a:xfrm>
          <a:off x="0" y="0"/>
          <a:ext cx="0" cy="0"/>
          <a:chOff x="0" y="0"/>
          <a:chExt cx="0" cy="0"/>
        </a:xfrm>
      </p:grpSpPr>
      <p:sp>
        <p:nvSpPr>
          <p:cNvPr id="5317" name="Google Shape;5317;g8714a43093_1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8" name="Google Shape;5318;g8714a43093_1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4" name="Shape 5354"/>
        <p:cNvGrpSpPr/>
        <p:nvPr/>
      </p:nvGrpSpPr>
      <p:grpSpPr>
        <a:xfrm>
          <a:off x="0" y="0"/>
          <a:ext cx="0" cy="0"/>
          <a:chOff x="0" y="0"/>
          <a:chExt cx="0" cy="0"/>
        </a:xfrm>
      </p:grpSpPr>
      <p:sp>
        <p:nvSpPr>
          <p:cNvPr id="5355" name="Google Shape;5355;g2a4050b9b11_0_9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6" name="Google Shape;5356;g2a4050b9b11_0_9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 Id="rId5" Type="http://schemas.openxmlformats.org/officeDocument/2006/relationships/hyperlink" Target="https://stories.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 Id="rId5" Type="http://schemas.openxmlformats.org/officeDocument/2006/relationships/hyperlink" Target="https://stories.freepik.com/"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 Id="rId5" Type="http://schemas.openxmlformats.org/officeDocument/2006/relationships/hyperlink" Target="https://stories.freepik.com/" TargetMode="Externa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 name="Shape 7"/>
        <p:cNvGrpSpPr/>
        <p:nvPr/>
      </p:nvGrpSpPr>
      <p:grpSpPr>
        <a:xfrm>
          <a:off x="0" y="0"/>
          <a:ext cx="0" cy="0"/>
          <a:chOff x="0" y="0"/>
          <a:chExt cx="0" cy="0"/>
        </a:xfrm>
      </p:grpSpPr>
      <p:sp>
        <p:nvSpPr>
          <p:cNvPr id="8" name="Google Shape;8;p2"/>
          <p:cNvSpPr txBox="1"/>
          <p:nvPr>
            <p:ph type="ctrTitle"/>
          </p:nvPr>
        </p:nvSpPr>
        <p:spPr>
          <a:xfrm>
            <a:off x="5248656" y="2002536"/>
            <a:ext cx="3264300" cy="1792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5200"/>
              <a:buNone/>
              <a:defRPr sz="52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9" name="Google Shape;9;p2"/>
          <p:cNvSpPr txBox="1"/>
          <p:nvPr>
            <p:ph idx="1" type="subTitle"/>
          </p:nvPr>
        </p:nvSpPr>
        <p:spPr>
          <a:xfrm>
            <a:off x="5248656" y="3721608"/>
            <a:ext cx="3264300" cy="896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10" name="Google Shape;10;p2"/>
          <p:cNvCxnSpPr/>
          <p:nvPr/>
        </p:nvCxnSpPr>
        <p:spPr>
          <a:xfrm flipH="1">
            <a:off x="5827050" y="451300"/>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11" name="Google Shape;11;p2"/>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12" name="Google Shape;12;p2"/>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2"/>
          <p:cNvSpPr/>
          <p:nvPr/>
        </p:nvSpPr>
        <p:spPr>
          <a:xfrm>
            <a:off x="5690580" y="4258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5688325" y="4232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727069" y="4623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724827" y="4597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5766657" y="5018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5764415" y="4996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45"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1"/>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1"/>
            <p:cNvSpPr/>
            <p:nvPr/>
          </p:nvSpPr>
          <p:spPr>
            <a:xfrm>
              <a:off x="1119425" y="238125"/>
              <a:ext cx="5331675" cy="5174300"/>
            </a:xfrm>
            <a:custGeom>
              <a:rect b="b" l="l" r="r" t="t"/>
              <a:pathLst>
                <a:path extrusionOk="0" h="206972" w="213267">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 name="Google Shape;550;p11"/>
          <p:cNvSpPr txBox="1"/>
          <p:nvPr>
            <p:ph idx="1" type="subTitle"/>
          </p:nvPr>
        </p:nvSpPr>
        <p:spPr>
          <a:xfrm>
            <a:off x="3227832" y="2816352"/>
            <a:ext cx="2679300" cy="6585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551" name="Google Shape;551;p11"/>
          <p:cNvCxnSpPr/>
          <p:nvPr/>
        </p:nvCxnSpPr>
        <p:spPr>
          <a:xfrm rot="5400000">
            <a:off x="7269708" y="3324550"/>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552" name="Google Shape;552;p11"/>
          <p:cNvCxnSpPr/>
          <p:nvPr/>
        </p:nvCxnSpPr>
        <p:spPr>
          <a:xfrm flipH="1" rot="-5400000">
            <a:off x="7181408" y="2082400"/>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553" name="Google Shape;553;p11"/>
          <p:cNvCxnSpPr/>
          <p:nvPr/>
        </p:nvCxnSpPr>
        <p:spPr>
          <a:xfrm rot="5400000">
            <a:off x="7232433" y="736375"/>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554" name="Google Shape;554;p11"/>
          <p:cNvCxnSpPr/>
          <p:nvPr/>
        </p:nvCxnSpPr>
        <p:spPr>
          <a:xfrm rot="5400000">
            <a:off x="8168433" y="-6660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555" name="Google Shape;555;p11"/>
          <p:cNvGrpSpPr/>
          <p:nvPr/>
        </p:nvGrpSpPr>
        <p:grpSpPr>
          <a:xfrm flipH="1" rot="5400000">
            <a:off x="7407333" y="1284925"/>
            <a:ext cx="581800" cy="582350"/>
            <a:chOff x="8064275" y="887850"/>
            <a:chExt cx="581800" cy="582350"/>
          </a:xfrm>
        </p:grpSpPr>
        <p:sp>
          <p:nvSpPr>
            <p:cNvPr id="556" name="Google Shape;556;p1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 name="Google Shape;562;p11"/>
          <p:cNvGrpSpPr/>
          <p:nvPr/>
        </p:nvGrpSpPr>
        <p:grpSpPr>
          <a:xfrm flipH="1" rot="5400000">
            <a:off x="7869720" y="2754200"/>
            <a:ext cx="292025" cy="292575"/>
            <a:chOff x="7353050" y="316275"/>
            <a:chExt cx="292025" cy="292575"/>
          </a:xfrm>
        </p:grpSpPr>
        <p:sp>
          <p:nvSpPr>
            <p:cNvPr id="563" name="Google Shape;563;p1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11"/>
          <p:cNvGrpSpPr/>
          <p:nvPr/>
        </p:nvGrpSpPr>
        <p:grpSpPr>
          <a:xfrm flipH="1" rot="5400000">
            <a:off x="8012458" y="178175"/>
            <a:ext cx="175000" cy="175000"/>
            <a:chOff x="8792300" y="321275"/>
            <a:chExt cx="175000" cy="175000"/>
          </a:xfrm>
        </p:grpSpPr>
        <p:sp>
          <p:nvSpPr>
            <p:cNvPr id="568" name="Google Shape;568;p1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1"/>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1"/>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1"/>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1"/>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1"/>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 name="Google Shape;579;p11"/>
          <p:cNvGrpSpPr/>
          <p:nvPr/>
        </p:nvGrpSpPr>
        <p:grpSpPr>
          <a:xfrm flipH="1" rot="5400000">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83" name="Google Shape;583;p11"/>
          <p:cNvCxnSpPr/>
          <p:nvPr/>
        </p:nvCxnSpPr>
        <p:spPr>
          <a:xfrm flipH="1" rot="5400000">
            <a:off x="740850" y="25983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584" name="Google Shape;584;p11"/>
          <p:cNvCxnSpPr/>
          <p:nvPr/>
        </p:nvCxnSpPr>
        <p:spPr>
          <a:xfrm rot="-5400000">
            <a:off x="847100" y="355400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585" name="Google Shape;585;p11"/>
          <p:cNvCxnSpPr/>
          <p:nvPr/>
        </p:nvCxnSpPr>
        <p:spPr>
          <a:xfrm flipH="1" rot="5400000">
            <a:off x="1105775" y="415125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 name="Google Shape;603;p11"/>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1"/>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1"/>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1"/>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1"/>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1"/>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 name="Google Shape;621;p11"/>
          <p:cNvSpPr txBox="1"/>
          <p:nvPr>
            <p:ph hasCustomPrompt="1" type="title"/>
          </p:nvPr>
        </p:nvSpPr>
        <p:spPr>
          <a:xfrm>
            <a:off x="2624328" y="2057400"/>
            <a:ext cx="3904500" cy="786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22" name="Shape 62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623" name="Shape 623"/>
        <p:cNvGrpSpPr/>
        <p:nvPr/>
      </p:nvGrpSpPr>
      <p:grpSpPr>
        <a:xfrm>
          <a:off x="0" y="0"/>
          <a:ext cx="0" cy="0"/>
          <a:chOff x="0" y="0"/>
          <a:chExt cx="0" cy="0"/>
        </a:xfrm>
      </p:grpSpPr>
      <p:sp>
        <p:nvSpPr>
          <p:cNvPr id="624" name="Google Shape;624;p13"/>
          <p:cNvSpPr txBox="1"/>
          <p:nvPr>
            <p:ph type="title"/>
          </p:nvPr>
        </p:nvSpPr>
        <p:spPr>
          <a:xfrm>
            <a:off x="5907024" y="356616"/>
            <a:ext cx="2615100" cy="576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625" name="Google Shape;625;p13"/>
          <p:cNvSpPr txBox="1"/>
          <p:nvPr>
            <p:ph idx="1" type="subTitle"/>
          </p:nvPr>
        </p:nvSpPr>
        <p:spPr>
          <a:xfrm>
            <a:off x="1664208" y="429768"/>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26" name="Google Shape;626;p13"/>
          <p:cNvSpPr txBox="1"/>
          <p:nvPr>
            <p:ph idx="2" type="subTitle"/>
          </p:nvPr>
        </p:nvSpPr>
        <p:spPr>
          <a:xfrm>
            <a:off x="1664208" y="713232"/>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27" name="Google Shape;627;p13"/>
          <p:cNvSpPr txBox="1"/>
          <p:nvPr>
            <p:ph idx="3" type="subTitle"/>
          </p:nvPr>
        </p:nvSpPr>
        <p:spPr>
          <a:xfrm>
            <a:off x="1664208" y="1508760"/>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28" name="Google Shape;628;p13"/>
          <p:cNvSpPr txBox="1"/>
          <p:nvPr>
            <p:ph idx="4" type="subTitle"/>
          </p:nvPr>
        </p:nvSpPr>
        <p:spPr>
          <a:xfrm>
            <a:off x="1664208" y="1792224"/>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29" name="Google Shape;629;p13"/>
          <p:cNvSpPr txBox="1"/>
          <p:nvPr>
            <p:ph idx="5" type="subTitle"/>
          </p:nvPr>
        </p:nvSpPr>
        <p:spPr>
          <a:xfrm>
            <a:off x="1664208" y="2587752"/>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30" name="Google Shape;630;p13"/>
          <p:cNvSpPr txBox="1"/>
          <p:nvPr>
            <p:ph idx="6" type="subTitle"/>
          </p:nvPr>
        </p:nvSpPr>
        <p:spPr>
          <a:xfrm>
            <a:off x="1664208" y="2871216"/>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31" name="Google Shape;631;p13"/>
          <p:cNvSpPr txBox="1"/>
          <p:nvPr>
            <p:ph idx="7" type="subTitle"/>
          </p:nvPr>
        </p:nvSpPr>
        <p:spPr>
          <a:xfrm>
            <a:off x="1664208" y="3666744"/>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32" name="Google Shape;632;p13"/>
          <p:cNvSpPr txBox="1"/>
          <p:nvPr>
            <p:ph idx="8" type="subTitle"/>
          </p:nvPr>
        </p:nvSpPr>
        <p:spPr>
          <a:xfrm>
            <a:off x="1664208" y="3950208"/>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33" name="Google Shape;633;p13"/>
          <p:cNvSpPr txBox="1"/>
          <p:nvPr>
            <p:ph hasCustomPrompt="1" idx="9" type="title"/>
          </p:nvPr>
        </p:nvSpPr>
        <p:spPr>
          <a:xfrm>
            <a:off x="813816" y="722376"/>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p:nvPr>
            <p:ph hasCustomPrompt="1" idx="13" type="title"/>
          </p:nvPr>
        </p:nvSpPr>
        <p:spPr>
          <a:xfrm>
            <a:off x="813816" y="1801368"/>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p:nvPr>
            <p:ph hasCustomPrompt="1" idx="14" type="title"/>
          </p:nvPr>
        </p:nvSpPr>
        <p:spPr>
          <a:xfrm>
            <a:off x="813816" y="2880360"/>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p:nvPr>
            <p:ph hasCustomPrompt="1" idx="15" type="title"/>
          </p:nvPr>
        </p:nvSpPr>
        <p:spPr>
          <a:xfrm>
            <a:off x="813816" y="3959352"/>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p:cSld name="CUSTOM_1">
    <p:spTree>
      <p:nvGrpSpPr>
        <p:cNvPr id="637" name="Shape 637"/>
        <p:cNvGrpSpPr/>
        <p:nvPr/>
      </p:nvGrpSpPr>
      <p:grpSpPr>
        <a:xfrm>
          <a:off x="0" y="0"/>
          <a:ext cx="0" cy="0"/>
          <a:chOff x="0" y="0"/>
          <a:chExt cx="0" cy="0"/>
        </a:xfrm>
      </p:grpSpPr>
      <p:sp>
        <p:nvSpPr>
          <p:cNvPr id="638" name="Google Shape;638;p14"/>
          <p:cNvSpPr txBox="1"/>
          <p:nvPr>
            <p:ph type="title"/>
          </p:nvPr>
        </p:nvSpPr>
        <p:spPr>
          <a:xfrm>
            <a:off x="1719072" y="338328"/>
            <a:ext cx="5577900" cy="594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39" name="Google Shape;639;p14"/>
          <p:cNvSpPr txBox="1"/>
          <p:nvPr>
            <p:ph idx="1" type="subTitle"/>
          </p:nvPr>
        </p:nvSpPr>
        <p:spPr>
          <a:xfrm>
            <a:off x="3694176"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0" name="Google Shape;640;p14"/>
          <p:cNvSpPr txBox="1"/>
          <p:nvPr>
            <p:ph idx="2" type="subTitle"/>
          </p:nvPr>
        </p:nvSpPr>
        <p:spPr>
          <a:xfrm>
            <a:off x="1024128"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1" name="Google Shape;641;p14"/>
          <p:cNvSpPr txBox="1"/>
          <p:nvPr>
            <p:ph idx="3" type="subTitle"/>
          </p:nvPr>
        </p:nvSpPr>
        <p:spPr>
          <a:xfrm>
            <a:off x="6355080"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2" name="Google Shape;642;p14"/>
          <p:cNvSpPr txBox="1"/>
          <p:nvPr>
            <p:ph idx="4" type="subTitle"/>
          </p:nvPr>
        </p:nvSpPr>
        <p:spPr>
          <a:xfrm>
            <a:off x="3694176"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43" name="Google Shape;643;p14"/>
          <p:cNvSpPr txBox="1"/>
          <p:nvPr>
            <p:ph idx="5" type="subTitle"/>
          </p:nvPr>
        </p:nvSpPr>
        <p:spPr>
          <a:xfrm>
            <a:off x="1024128"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44" name="Google Shape;644;p14"/>
          <p:cNvSpPr txBox="1"/>
          <p:nvPr>
            <p:ph idx="6" type="subTitle"/>
          </p:nvPr>
        </p:nvSpPr>
        <p:spPr>
          <a:xfrm>
            <a:off x="6355080"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cap="flat" cmpd="sng" w="9525">
              <a:solidFill>
                <a:schemeClr val="dk1"/>
              </a:solidFill>
              <a:prstDash val="solid"/>
              <a:round/>
              <a:headEnd len="med" w="med" type="none"/>
              <a:tailEnd len="med" w="med" type="none"/>
            </a:ln>
          </p:spPr>
        </p:cxnSp>
        <p:cxnSp>
          <p:nvCxnSpPr>
            <p:cNvPr id="647" name="Google Shape;647;p14"/>
            <p:cNvCxnSpPr/>
            <p:nvPr/>
          </p:nvCxnSpPr>
          <p:spPr>
            <a:xfrm>
              <a:off x="8666025" y="-1158"/>
              <a:ext cx="0" cy="1902000"/>
            </a:xfrm>
            <a:prstGeom prst="straightConnector1">
              <a:avLst/>
            </a:prstGeom>
            <a:noFill/>
            <a:ln cap="flat" cmpd="sng" w="9525">
              <a:solidFill>
                <a:schemeClr val="dk1"/>
              </a:solidFill>
              <a:prstDash val="solid"/>
              <a:round/>
              <a:headEnd len="med" w="med" type="none"/>
              <a:tailEnd len="med" w="med" type="none"/>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of text">
  <p:cSld name="CUSTOM_2">
    <p:spTree>
      <p:nvGrpSpPr>
        <p:cNvPr id="665" name="Shape 665"/>
        <p:cNvGrpSpPr/>
        <p:nvPr/>
      </p:nvGrpSpPr>
      <p:grpSpPr>
        <a:xfrm>
          <a:off x="0" y="0"/>
          <a:ext cx="0" cy="0"/>
          <a:chOff x="0" y="0"/>
          <a:chExt cx="0" cy="0"/>
        </a:xfrm>
      </p:grpSpPr>
      <p:sp>
        <p:nvSpPr>
          <p:cNvPr id="666" name="Google Shape;666;p15"/>
          <p:cNvSpPr txBox="1"/>
          <p:nvPr>
            <p:ph type="title"/>
          </p:nvPr>
        </p:nvSpPr>
        <p:spPr>
          <a:xfrm>
            <a:off x="1568775" y="442350"/>
            <a:ext cx="6006300" cy="59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67" name="Google Shape;667;p15"/>
          <p:cNvSpPr txBox="1"/>
          <p:nvPr>
            <p:ph idx="1" type="subTitle"/>
          </p:nvPr>
        </p:nvSpPr>
        <p:spPr>
          <a:xfrm>
            <a:off x="1709928" y="1545336"/>
            <a:ext cx="19452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68" name="Google Shape;668;p15"/>
          <p:cNvSpPr txBox="1"/>
          <p:nvPr>
            <p:ph idx="2" type="subTitle"/>
          </p:nvPr>
        </p:nvSpPr>
        <p:spPr>
          <a:xfrm>
            <a:off x="1709928" y="1938528"/>
            <a:ext cx="19452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69" name="Google Shape;669;p15"/>
          <p:cNvSpPr txBox="1"/>
          <p:nvPr>
            <p:ph idx="3" type="subTitle"/>
          </p:nvPr>
        </p:nvSpPr>
        <p:spPr>
          <a:xfrm>
            <a:off x="5468112" y="1545336"/>
            <a:ext cx="19476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0" name="Google Shape;670;p15"/>
          <p:cNvSpPr txBox="1"/>
          <p:nvPr>
            <p:ph idx="4" type="subTitle"/>
          </p:nvPr>
        </p:nvSpPr>
        <p:spPr>
          <a:xfrm>
            <a:off x="5468112" y="1938528"/>
            <a:ext cx="19476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71" name="Google Shape;671;p15"/>
          <p:cNvSpPr txBox="1"/>
          <p:nvPr>
            <p:ph idx="5" type="subTitle"/>
          </p:nvPr>
        </p:nvSpPr>
        <p:spPr>
          <a:xfrm>
            <a:off x="2825496" y="3200400"/>
            <a:ext cx="19452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2" name="Google Shape;672;p15"/>
          <p:cNvSpPr txBox="1"/>
          <p:nvPr>
            <p:ph idx="6" type="subTitle"/>
          </p:nvPr>
        </p:nvSpPr>
        <p:spPr>
          <a:xfrm>
            <a:off x="2825496" y="3593592"/>
            <a:ext cx="19452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73" name="Google Shape;673;p15"/>
          <p:cNvSpPr txBox="1"/>
          <p:nvPr>
            <p:ph idx="7" type="subTitle"/>
          </p:nvPr>
        </p:nvSpPr>
        <p:spPr>
          <a:xfrm>
            <a:off x="6464808" y="3200400"/>
            <a:ext cx="19935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4" name="Google Shape;674;p15"/>
          <p:cNvSpPr txBox="1"/>
          <p:nvPr>
            <p:ph idx="8" type="subTitle"/>
          </p:nvPr>
        </p:nvSpPr>
        <p:spPr>
          <a:xfrm>
            <a:off x="6464808" y="3593592"/>
            <a:ext cx="19935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cxnSp>
        <p:nvCxnSpPr>
          <p:cNvPr id="675" name="Google Shape;675;p15"/>
          <p:cNvCxnSpPr/>
          <p:nvPr/>
        </p:nvCxnSpPr>
        <p:spPr>
          <a:xfrm rot="10800000">
            <a:off x="8109000" y="501275"/>
            <a:ext cx="737700" cy="737700"/>
          </a:xfrm>
          <a:prstGeom prst="straightConnector1">
            <a:avLst/>
          </a:prstGeom>
          <a:noFill/>
          <a:ln cap="flat" cmpd="sng" w="9525">
            <a:solidFill>
              <a:schemeClr val="dk1"/>
            </a:solidFill>
            <a:prstDash val="solid"/>
            <a:round/>
            <a:headEnd len="med" w="med" type="none"/>
            <a:tailEnd len="med" w="med" type="none"/>
          </a:ln>
        </p:spPr>
      </p:cxnSp>
      <p:cxnSp>
        <p:nvCxnSpPr>
          <p:cNvPr id="676" name="Google Shape;676;p15"/>
          <p:cNvCxnSpPr/>
          <p:nvPr/>
        </p:nvCxnSpPr>
        <p:spPr>
          <a:xfrm>
            <a:off x="582475" y="282188"/>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677" name="Google Shape;677;p15"/>
          <p:cNvCxnSpPr/>
          <p:nvPr/>
        </p:nvCxnSpPr>
        <p:spPr>
          <a:xfrm flipH="1" rot="10800000">
            <a:off x="0" y="274188"/>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5"/>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5"/>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5"/>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5"/>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5"/>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94" name="Google Shape;694;p15"/>
          <p:cNvCxnSpPr/>
          <p:nvPr/>
        </p:nvCxnSpPr>
        <p:spPr>
          <a:xfrm flipH="1">
            <a:off x="8151325" y="6875"/>
            <a:ext cx="1002600" cy="494400"/>
          </a:xfrm>
          <a:prstGeom prst="straightConnector1">
            <a:avLst/>
          </a:prstGeom>
          <a:noFill/>
          <a:ln cap="flat" cmpd="sng" w="9525">
            <a:solidFill>
              <a:schemeClr val="dk1"/>
            </a:solidFill>
            <a:prstDash val="solid"/>
            <a:round/>
            <a:headEnd len="med" w="med" type="none"/>
            <a:tailEnd len="med" w="med" type="none"/>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2">
  <p:cSld name="CUSTOM_7">
    <p:spTree>
      <p:nvGrpSpPr>
        <p:cNvPr id="71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cap="flat" cmpd="sng" w="9525">
            <a:solidFill>
              <a:schemeClr val="dk1"/>
            </a:solidFill>
            <a:prstDash val="solid"/>
            <a:round/>
            <a:headEnd len="med" w="med" type="none"/>
            <a:tailEnd len="med" w="med" type="none"/>
          </a:ln>
        </p:spPr>
      </p:cxnSp>
      <p:sp>
        <p:nvSpPr>
          <p:cNvPr id="713" name="Google Shape;713;p16"/>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714" name="Google Shape;714;p16"/>
          <p:cNvCxnSpPr/>
          <p:nvPr/>
        </p:nvCxnSpPr>
        <p:spPr>
          <a:xfrm flipH="1" rot="10800000">
            <a:off x="0" y="4332550"/>
            <a:ext cx="590700" cy="663900"/>
          </a:xfrm>
          <a:prstGeom prst="straightConnector1">
            <a:avLst/>
          </a:prstGeom>
          <a:noFill/>
          <a:ln cap="flat" cmpd="sng" w="9525">
            <a:solidFill>
              <a:schemeClr val="dk1"/>
            </a:solidFill>
            <a:prstDash val="solid"/>
            <a:round/>
            <a:headEnd len="med" w="med" type="none"/>
            <a:tailEnd len="med" w="med" type="none"/>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6"/>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6"/>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6"/>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6"/>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6"/>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27" name="Google Shape;727;p16"/>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728" name="Google Shape;728;p16"/>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 name="Google Shape;754;p16"/>
          <p:cNvSpPr txBox="1"/>
          <p:nvPr>
            <p:ph idx="1" type="subTitle"/>
          </p:nvPr>
        </p:nvSpPr>
        <p:spPr>
          <a:xfrm>
            <a:off x="6217920" y="1819656"/>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5" name="Google Shape;755;p16"/>
          <p:cNvSpPr txBox="1"/>
          <p:nvPr>
            <p:ph idx="2" type="subTitle"/>
          </p:nvPr>
        </p:nvSpPr>
        <p:spPr>
          <a:xfrm>
            <a:off x="3749040" y="1252728"/>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6" name="Google Shape;756;p16"/>
          <p:cNvSpPr txBox="1"/>
          <p:nvPr>
            <p:ph idx="3" type="subTitle"/>
          </p:nvPr>
        </p:nvSpPr>
        <p:spPr>
          <a:xfrm>
            <a:off x="1289304" y="1819656"/>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7" name="Google Shape;757;p16"/>
          <p:cNvSpPr txBox="1"/>
          <p:nvPr>
            <p:ph idx="4" type="subTitle"/>
          </p:nvPr>
        </p:nvSpPr>
        <p:spPr>
          <a:xfrm>
            <a:off x="6217920" y="2139696"/>
            <a:ext cx="1636800" cy="877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defRPr>
            </a:lvl1pPr>
            <a:lvl2pPr lvl="1" rtl="0" algn="ctr">
              <a:spcBef>
                <a:spcPts val="0"/>
              </a:spcBef>
              <a:spcAft>
                <a:spcPts val="0"/>
              </a:spcAft>
              <a:buNone/>
              <a:defRPr sz="1600">
                <a:solidFill>
                  <a:schemeClr val="dk2"/>
                </a:solidFill>
              </a:defRPr>
            </a:lvl2pPr>
            <a:lvl3pPr lvl="2" rtl="0" algn="ctr">
              <a:spcBef>
                <a:spcPts val="0"/>
              </a:spcBef>
              <a:spcAft>
                <a:spcPts val="0"/>
              </a:spcAft>
              <a:buNone/>
              <a:defRPr sz="1600">
                <a:solidFill>
                  <a:schemeClr val="dk2"/>
                </a:solidFill>
              </a:defRPr>
            </a:lvl3pPr>
            <a:lvl4pPr lvl="3" rtl="0" algn="ctr">
              <a:spcBef>
                <a:spcPts val="0"/>
              </a:spcBef>
              <a:spcAft>
                <a:spcPts val="0"/>
              </a:spcAft>
              <a:buNone/>
              <a:defRPr sz="1600">
                <a:solidFill>
                  <a:schemeClr val="dk2"/>
                </a:solidFill>
              </a:defRPr>
            </a:lvl4pPr>
            <a:lvl5pPr lvl="4" rtl="0" algn="ctr">
              <a:spcBef>
                <a:spcPts val="0"/>
              </a:spcBef>
              <a:spcAft>
                <a:spcPts val="0"/>
              </a:spcAft>
              <a:buNone/>
              <a:defRPr sz="1600">
                <a:solidFill>
                  <a:schemeClr val="dk2"/>
                </a:solidFill>
              </a:defRPr>
            </a:lvl5pPr>
            <a:lvl6pPr lvl="5" rtl="0" algn="ctr">
              <a:spcBef>
                <a:spcPts val="0"/>
              </a:spcBef>
              <a:spcAft>
                <a:spcPts val="0"/>
              </a:spcAft>
              <a:buNone/>
              <a:defRPr sz="1600">
                <a:solidFill>
                  <a:schemeClr val="dk2"/>
                </a:solidFill>
              </a:defRPr>
            </a:lvl6pPr>
            <a:lvl7pPr lvl="6" rtl="0" algn="ctr">
              <a:spcBef>
                <a:spcPts val="0"/>
              </a:spcBef>
              <a:spcAft>
                <a:spcPts val="0"/>
              </a:spcAft>
              <a:buNone/>
              <a:defRPr sz="1600">
                <a:solidFill>
                  <a:schemeClr val="dk2"/>
                </a:solidFill>
              </a:defRPr>
            </a:lvl7pPr>
            <a:lvl8pPr lvl="7" rtl="0" algn="ctr">
              <a:spcBef>
                <a:spcPts val="0"/>
              </a:spcBef>
              <a:spcAft>
                <a:spcPts val="0"/>
              </a:spcAft>
              <a:buNone/>
              <a:defRPr sz="1600">
                <a:solidFill>
                  <a:schemeClr val="dk2"/>
                </a:solidFill>
              </a:defRPr>
            </a:lvl8pPr>
            <a:lvl9pPr lvl="8" rtl="0" algn="ctr">
              <a:spcBef>
                <a:spcPts val="0"/>
              </a:spcBef>
              <a:spcAft>
                <a:spcPts val="0"/>
              </a:spcAft>
              <a:buNone/>
              <a:defRPr sz="1600">
                <a:solidFill>
                  <a:schemeClr val="dk2"/>
                </a:solidFill>
              </a:defRPr>
            </a:lvl9pPr>
          </a:lstStyle>
          <a:p/>
        </p:txBody>
      </p:sp>
      <p:sp>
        <p:nvSpPr>
          <p:cNvPr id="758" name="Google Shape;758;p16"/>
          <p:cNvSpPr txBox="1"/>
          <p:nvPr>
            <p:ph idx="5" type="subTitle"/>
          </p:nvPr>
        </p:nvSpPr>
        <p:spPr>
          <a:xfrm>
            <a:off x="3749040" y="1581912"/>
            <a:ext cx="1636800" cy="877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759" name="Google Shape;759;p16"/>
          <p:cNvSpPr txBox="1"/>
          <p:nvPr>
            <p:ph idx="6" type="subTitle"/>
          </p:nvPr>
        </p:nvSpPr>
        <p:spPr>
          <a:xfrm>
            <a:off x="1289304" y="2139696"/>
            <a:ext cx="1636800" cy="877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of text">
  <p:cSld name="CUSTOM_8">
    <p:spTree>
      <p:nvGrpSpPr>
        <p:cNvPr id="760" name="Shape 760"/>
        <p:cNvGrpSpPr/>
        <p:nvPr/>
      </p:nvGrpSpPr>
      <p:grpSpPr>
        <a:xfrm>
          <a:off x="0" y="0"/>
          <a:ext cx="0" cy="0"/>
          <a:chOff x="0" y="0"/>
          <a:chExt cx="0" cy="0"/>
        </a:xfrm>
      </p:grpSpPr>
      <p:sp>
        <p:nvSpPr>
          <p:cNvPr id="761" name="Google Shape;761;p17"/>
          <p:cNvSpPr txBox="1"/>
          <p:nvPr>
            <p:ph type="title"/>
          </p:nvPr>
        </p:nvSpPr>
        <p:spPr>
          <a:xfrm>
            <a:off x="3090672" y="338328"/>
            <a:ext cx="2962800" cy="5760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762" name="Google Shape;762;p17"/>
          <p:cNvSpPr txBox="1"/>
          <p:nvPr>
            <p:ph idx="1" type="subTitle"/>
          </p:nvPr>
        </p:nvSpPr>
        <p:spPr>
          <a:xfrm>
            <a:off x="1522425" y="1588336"/>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3" name="Google Shape;763;p17"/>
          <p:cNvSpPr txBox="1"/>
          <p:nvPr>
            <p:ph idx="2" type="subTitle"/>
          </p:nvPr>
        </p:nvSpPr>
        <p:spPr>
          <a:xfrm>
            <a:off x="1522425"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64" name="Google Shape;764;p17"/>
          <p:cNvSpPr txBox="1"/>
          <p:nvPr>
            <p:ph idx="3" type="subTitle"/>
          </p:nvPr>
        </p:nvSpPr>
        <p:spPr>
          <a:xfrm>
            <a:off x="3689552" y="1588336"/>
            <a:ext cx="1764900" cy="457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5" name="Google Shape;765;p17"/>
          <p:cNvSpPr txBox="1"/>
          <p:nvPr>
            <p:ph idx="4" type="subTitle"/>
          </p:nvPr>
        </p:nvSpPr>
        <p:spPr>
          <a:xfrm>
            <a:off x="3689552"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p:txBody>
      </p:sp>
      <p:sp>
        <p:nvSpPr>
          <p:cNvPr id="766" name="Google Shape;766;p17"/>
          <p:cNvSpPr txBox="1"/>
          <p:nvPr>
            <p:ph idx="5" type="subTitle"/>
          </p:nvPr>
        </p:nvSpPr>
        <p:spPr>
          <a:xfrm>
            <a:off x="5856675" y="1588336"/>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7" name="Google Shape;767;p17"/>
          <p:cNvSpPr txBox="1"/>
          <p:nvPr>
            <p:ph idx="6" type="subTitle"/>
          </p:nvPr>
        </p:nvSpPr>
        <p:spPr>
          <a:xfrm>
            <a:off x="5856675"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68" name="Google Shape;768;p17"/>
          <p:cNvSpPr txBox="1"/>
          <p:nvPr>
            <p:ph idx="7" type="subTitle"/>
          </p:nvPr>
        </p:nvSpPr>
        <p:spPr>
          <a:xfrm>
            <a:off x="1522425" y="3215958"/>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9" name="Google Shape;769;p17"/>
          <p:cNvSpPr txBox="1"/>
          <p:nvPr>
            <p:ph idx="8" type="subTitle"/>
          </p:nvPr>
        </p:nvSpPr>
        <p:spPr>
          <a:xfrm>
            <a:off x="1522425" y="3556017"/>
            <a:ext cx="17649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70" name="Google Shape;770;p17"/>
          <p:cNvSpPr txBox="1"/>
          <p:nvPr>
            <p:ph idx="9" type="subTitle"/>
          </p:nvPr>
        </p:nvSpPr>
        <p:spPr>
          <a:xfrm>
            <a:off x="3597450" y="3215961"/>
            <a:ext cx="19491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71" name="Google Shape;771;p17"/>
          <p:cNvSpPr txBox="1"/>
          <p:nvPr>
            <p:ph idx="13" type="subTitle"/>
          </p:nvPr>
        </p:nvSpPr>
        <p:spPr>
          <a:xfrm>
            <a:off x="3597500" y="3556017"/>
            <a:ext cx="19491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72" name="Google Shape;772;p17"/>
          <p:cNvSpPr txBox="1"/>
          <p:nvPr>
            <p:ph idx="14" type="subTitle"/>
          </p:nvPr>
        </p:nvSpPr>
        <p:spPr>
          <a:xfrm>
            <a:off x="5856675" y="3215958"/>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73" name="Google Shape;773;p17"/>
          <p:cNvSpPr txBox="1"/>
          <p:nvPr>
            <p:ph idx="15" type="subTitle"/>
          </p:nvPr>
        </p:nvSpPr>
        <p:spPr>
          <a:xfrm>
            <a:off x="5856675" y="3556017"/>
            <a:ext cx="17649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cxnSp>
        <p:nvCxnSpPr>
          <p:cNvPr id="774" name="Google Shape;774;p17"/>
          <p:cNvCxnSpPr/>
          <p:nvPr/>
        </p:nvCxnSpPr>
        <p:spPr>
          <a:xfrm>
            <a:off x="2904283" y="4513075"/>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775" name="Google Shape;775;p17"/>
          <p:cNvCxnSpPr/>
          <p:nvPr/>
        </p:nvCxnSpPr>
        <p:spPr>
          <a:xfrm flipH="1" rot="10800000">
            <a:off x="1562083" y="4492325"/>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776" name="Google Shape;776;p17"/>
          <p:cNvCxnSpPr/>
          <p:nvPr/>
        </p:nvCxnSpPr>
        <p:spPr>
          <a:xfrm>
            <a:off x="259558" y="4408000"/>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777" name="Google Shape;777;p17"/>
          <p:cNvCxnSpPr/>
          <p:nvPr/>
        </p:nvCxnSpPr>
        <p:spPr>
          <a:xfrm>
            <a:off x="-6867" y="399355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7"/>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7"/>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7"/>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7"/>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7"/>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06" name="Google Shape;806;p17"/>
          <p:cNvCxnSpPr/>
          <p:nvPr/>
        </p:nvCxnSpPr>
        <p:spPr>
          <a:xfrm rot="10800000">
            <a:off x="5995050" y="226600"/>
            <a:ext cx="1504500" cy="224700"/>
          </a:xfrm>
          <a:prstGeom prst="straightConnector1">
            <a:avLst/>
          </a:prstGeom>
          <a:noFill/>
          <a:ln cap="flat" cmpd="sng" w="9525">
            <a:solidFill>
              <a:schemeClr val="dk1"/>
            </a:solidFill>
            <a:prstDash val="solid"/>
            <a:round/>
            <a:headEnd len="med" w="med" type="none"/>
            <a:tailEnd len="med" w="med" type="none"/>
          </a:ln>
        </p:spPr>
      </p:cxnSp>
      <p:cxnSp>
        <p:nvCxnSpPr>
          <p:cNvPr id="807" name="Google Shape;807;p17"/>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808" name="Google Shape;808;p17"/>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 name="Google Shape;826;p17"/>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7"/>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7"/>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7"/>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7"/>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7"/>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_10">
    <p:spTree>
      <p:nvGrpSpPr>
        <p:cNvPr id="840" name="Shape 840"/>
        <p:cNvGrpSpPr/>
        <p:nvPr/>
      </p:nvGrpSpPr>
      <p:grpSpPr>
        <a:xfrm>
          <a:off x="0" y="0"/>
          <a:ext cx="0" cy="0"/>
          <a:chOff x="0" y="0"/>
          <a:chExt cx="0" cy="0"/>
        </a:xfrm>
      </p:grpSpPr>
      <p:sp>
        <p:nvSpPr>
          <p:cNvPr id="841" name="Google Shape;841;p18"/>
          <p:cNvSpPr txBox="1"/>
          <p:nvPr>
            <p:ph type="title"/>
          </p:nvPr>
        </p:nvSpPr>
        <p:spPr>
          <a:xfrm>
            <a:off x="1271016" y="338328"/>
            <a:ext cx="6611100" cy="548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842" name="Google Shape;842;p18"/>
          <p:cNvSpPr txBox="1"/>
          <p:nvPr>
            <p:ph idx="1" type="subTitle"/>
          </p:nvPr>
        </p:nvSpPr>
        <p:spPr>
          <a:xfrm>
            <a:off x="4690875" y="1491351"/>
            <a:ext cx="3557100" cy="2656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843" name="Google Shape;843;p18"/>
          <p:cNvCxnSpPr/>
          <p:nvPr/>
        </p:nvCxnSpPr>
        <p:spPr>
          <a:xfrm rot="10800000">
            <a:off x="8109000" y="501275"/>
            <a:ext cx="737700" cy="737700"/>
          </a:xfrm>
          <a:prstGeom prst="straightConnector1">
            <a:avLst/>
          </a:prstGeom>
          <a:noFill/>
          <a:ln cap="flat" cmpd="sng" w="9525">
            <a:solidFill>
              <a:schemeClr val="dk1"/>
            </a:solidFill>
            <a:prstDash val="solid"/>
            <a:round/>
            <a:headEnd len="med" w="med" type="none"/>
            <a:tailEnd len="med" w="med" type="none"/>
          </a:ln>
        </p:spPr>
      </p:cxnSp>
      <p:cxnSp>
        <p:nvCxnSpPr>
          <p:cNvPr id="844" name="Google Shape;844;p18"/>
          <p:cNvCxnSpPr/>
          <p:nvPr/>
        </p:nvCxnSpPr>
        <p:spPr>
          <a:xfrm>
            <a:off x="582475" y="282188"/>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845" name="Google Shape;845;p18"/>
          <p:cNvCxnSpPr/>
          <p:nvPr/>
        </p:nvCxnSpPr>
        <p:spPr>
          <a:xfrm flipH="1" rot="10800000">
            <a:off x="0" y="274188"/>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62" name="Google Shape;862;p18"/>
          <p:cNvCxnSpPr/>
          <p:nvPr/>
        </p:nvCxnSpPr>
        <p:spPr>
          <a:xfrm flipH="1">
            <a:off x="8151325" y="6875"/>
            <a:ext cx="1002600" cy="494400"/>
          </a:xfrm>
          <a:prstGeom prst="straightConnector1">
            <a:avLst/>
          </a:prstGeom>
          <a:noFill/>
          <a:ln cap="flat" cmpd="sng" w="9525">
            <a:solidFill>
              <a:schemeClr val="dk1"/>
            </a:solidFill>
            <a:prstDash val="solid"/>
            <a:round/>
            <a:headEnd len="med" w="med" type="none"/>
            <a:tailEnd len="med" w="med" type="none"/>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79" name="Google Shape;879;p18"/>
          <p:cNvCxnSpPr/>
          <p:nvPr/>
        </p:nvCxnSpPr>
        <p:spPr>
          <a:xfrm flipH="1">
            <a:off x="5101704" y="4513075"/>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880" name="Google Shape;880;p18"/>
          <p:cNvCxnSpPr/>
          <p:nvPr/>
        </p:nvCxnSpPr>
        <p:spPr>
          <a:xfrm rot="10800000">
            <a:off x="6234804" y="4492325"/>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881" name="Google Shape;881;p18"/>
          <p:cNvCxnSpPr/>
          <p:nvPr/>
        </p:nvCxnSpPr>
        <p:spPr>
          <a:xfrm flipH="1">
            <a:off x="7547529" y="4408000"/>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882" name="Google Shape;882;p18"/>
          <p:cNvCxnSpPr/>
          <p:nvPr/>
        </p:nvCxnSpPr>
        <p:spPr>
          <a:xfrm flipH="1">
            <a:off x="8872054" y="399355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911" name="Shape 911"/>
        <p:cNvGrpSpPr/>
        <p:nvPr/>
      </p:nvGrpSpPr>
      <p:grpSpPr>
        <a:xfrm>
          <a:off x="0" y="0"/>
          <a:ext cx="0" cy="0"/>
          <a:chOff x="0" y="0"/>
          <a:chExt cx="0" cy="0"/>
        </a:xfrm>
      </p:grpSpPr>
      <p:sp>
        <p:nvSpPr>
          <p:cNvPr id="912" name="Google Shape;912;p19"/>
          <p:cNvSpPr txBox="1"/>
          <p:nvPr>
            <p:ph type="title"/>
          </p:nvPr>
        </p:nvSpPr>
        <p:spPr>
          <a:xfrm>
            <a:off x="2105425" y="384048"/>
            <a:ext cx="4937700" cy="10791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p:txBody>
      </p:sp>
      <p:sp>
        <p:nvSpPr>
          <p:cNvPr id="913" name="Google Shape;913;p19"/>
          <p:cNvSpPr txBox="1"/>
          <p:nvPr>
            <p:ph idx="1" type="subTitle"/>
          </p:nvPr>
        </p:nvSpPr>
        <p:spPr>
          <a:xfrm>
            <a:off x="3017520" y="1709928"/>
            <a:ext cx="3099900" cy="14355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p:txBody>
      </p:sp>
      <p:sp>
        <p:nvSpPr>
          <p:cNvPr id="914" name="Google Shape;914;p19"/>
          <p:cNvSpPr txBox="1"/>
          <p:nvPr/>
        </p:nvSpPr>
        <p:spPr>
          <a:xfrm>
            <a:off x="2489375" y="3664200"/>
            <a:ext cx="4161600" cy="762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t/>
            </a: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916" name="Google Shape;916;p19"/>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917" name="Google Shape;917;p19"/>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918" name="Google Shape;918;p19"/>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919" name="Google Shape;919;p19"/>
          <p:cNvGrpSpPr/>
          <p:nvPr/>
        </p:nvGrpSpPr>
        <p:grpSpPr>
          <a:xfrm flipH="1" rot="5400000">
            <a:off x="7407333" y="1284925"/>
            <a:ext cx="581800" cy="582350"/>
            <a:chOff x="8064275" y="887850"/>
            <a:chExt cx="581800" cy="582350"/>
          </a:xfrm>
        </p:grpSpPr>
        <p:sp>
          <p:nvSpPr>
            <p:cNvPr id="920" name="Google Shape;920;p1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19"/>
          <p:cNvGrpSpPr/>
          <p:nvPr/>
        </p:nvGrpSpPr>
        <p:grpSpPr>
          <a:xfrm flipH="1" rot="5400000">
            <a:off x="7869720" y="2754200"/>
            <a:ext cx="292025" cy="292575"/>
            <a:chOff x="7353050" y="316275"/>
            <a:chExt cx="292025" cy="292575"/>
          </a:xfrm>
        </p:grpSpPr>
        <p:sp>
          <p:nvSpPr>
            <p:cNvPr id="927" name="Google Shape;927;p1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 name="Google Shape;931;p19"/>
          <p:cNvGrpSpPr/>
          <p:nvPr/>
        </p:nvGrpSpPr>
        <p:grpSpPr>
          <a:xfrm flipH="1" rot="5400000">
            <a:off x="8012458" y="178175"/>
            <a:ext cx="175000" cy="175000"/>
            <a:chOff x="8792300" y="321275"/>
            <a:chExt cx="175000" cy="175000"/>
          </a:xfrm>
        </p:grpSpPr>
        <p:sp>
          <p:nvSpPr>
            <p:cNvPr id="932" name="Google Shape;932;p1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9"/>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9"/>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9"/>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9"/>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9"/>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19"/>
          <p:cNvGrpSpPr/>
          <p:nvPr/>
        </p:nvGrpSpPr>
        <p:grpSpPr>
          <a:xfrm flipH="1" rot="5400000">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47" name="Google Shape;947;p19"/>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948" name="Google Shape;948;p19"/>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949" name="Google Shape;949;p19"/>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 name="Google Shape;967;p19"/>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9"/>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9"/>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9"/>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9"/>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9"/>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ighlighted numbers">
  <p:cSld name="CUSTOM_11">
    <p:spTree>
      <p:nvGrpSpPr>
        <p:cNvPr id="985" name="Shape 985"/>
        <p:cNvGrpSpPr/>
        <p:nvPr/>
      </p:nvGrpSpPr>
      <p:grpSpPr>
        <a:xfrm>
          <a:off x="0" y="0"/>
          <a:ext cx="0" cy="0"/>
          <a:chOff x="0" y="0"/>
          <a:chExt cx="0" cy="0"/>
        </a:xfrm>
      </p:grpSpPr>
      <p:sp>
        <p:nvSpPr>
          <p:cNvPr id="986" name="Google Shape;986;p20"/>
          <p:cNvSpPr txBox="1"/>
          <p:nvPr>
            <p:ph hasCustomPrompt="1" type="title"/>
          </p:nvPr>
        </p:nvSpPr>
        <p:spPr>
          <a:xfrm>
            <a:off x="2825496" y="704088"/>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p:nvPr>
            <p:ph idx="1" type="subTitle"/>
          </p:nvPr>
        </p:nvSpPr>
        <p:spPr>
          <a:xfrm>
            <a:off x="2825496" y="1225296"/>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988" name="Google Shape;988;p20"/>
          <p:cNvSpPr txBox="1"/>
          <p:nvPr>
            <p:ph hasCustomPrompt="1" idx="2" type="title"/>
          </p:nvPr>
        </p:nvSpPr>
        <p:spPr>
          <a:xfrm>
            <a:off x="2825496" y="2185416"/>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p:nvPr>
            <p:ph idx="3" type="subTitle"/>
          </p:nvPr>
        </p:nvSpPr>
        <p:spPr>
          <a:xfrm>
            <a:off x="2825496" y="2697480"/>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990" name="Google Shape;990;p20"/>
          <p:cNvSpPr txBox="1"/>
          <p:nvPr>
            <p:ph hasCustomPrompt="1" idx="4" type="title"/>
          </p:nvPr>
        </p:nvSpPr>
        <p:spPr>
          <a:xfrm>
            <a:off x="2825496" y="3648456"/>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p:nvPr>
            <p:ph idx="5" type="subTitle"/>
          </p:nvPr>
        </p:nvSpPr>
        <p:spPr>
          <a:xfrm>
            <a:off x="2834640" y="4169664"/>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cxnSp>
        <p:nvCxnSpPr>
          <p:cNvPr id="992" name="Google Shape;992;p20"/>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993" name="Google Shape;993;p20"/>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994" name="Google Shape;994;p20"/>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995" name="Google Shape;995;p20"/>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996" name="Google Shape;996;p20"/>
          <p:cNvGrpSpPr/>
          <p:nvPr/>
        </p:nvGrpSpPr>
        <p:grpSpPr>
          <a:xfrm flipH="1" rot="5400000">
            <a:off x="7407333" y="1284925"/>
            <a:ext cx="581800" cy="582350"/>
            <a:chOff x="8064275" y="887850"/>
            <a:chExt cx="581800" cy="582350"/>
          </a:xfrm>
        </p:grpSpPr>
        <p:sp>
          <p:nvSpPr>
            <p:cNvPr id="997" name="Google Shape;997;p2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 name="Google Shape;1003;p20"/>
          <p:cNvGrpSpPr/>
          <p:nvPr/>
        </p:nvGrpSpPr>
        <p:grpSpPr>
          <a:xfrm flipH="1" rot="5400000">
            <a:off x="7869720" y="2754200"/>
            <a:ext cx="292025" cy="292575"/>
            <a:chOff x="7353050" y="316275"/>
            <a:chExt cx="292025" cy="292575"/>
          </a:xfrm>
        </p:grpSpPr>
        <p:sp>
          <p:nvSpPr>
            <p:cNvPr id="1004" name="Google Shape;1004;p2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20"/>
          <p:cNvGrpSpPr/>
          <p:nvPr/>
        </p:nvGrpSpPr>
        <p:grpSpPr>
          <a:xfrm flipH="1" rot="5400000">
            <a:off x="8012458" y="178175"/>
            <a:ext cx="175000" cy="175000"/>
            <a:chOff x="8792300" y="321275"/>
            <a:chExt cx="175000" cy="175000"/>
          </a:xfrm>
        </p:grpSpPr>
        <p:sp>
          <p:nvSpPr>
            <p:cNvPr id="1009" name="Google Shape;1009;p2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 name="Google Shape;1020;p20"/>
          <p:cNvGrpSpPr/>
          <p:nvPr/>
        </p:nvGrpSpPr>
        <p:grpSpPr>
          <a:xfrm flipH="1" rot="5400000">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24" name="Google Shape;1024;p20"/>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1025" name="Google Shape;1025;p20"/>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026" name="Google Shape;1026;p20"/>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 name="Google Shape;1044;p20"/>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0"/>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0"/>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0"/>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0"/>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0"/>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3"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rect b="b" l="l" r="r" t="t"/>
              <a:pathLst>
                <a:path extrusionOk="0" h="207444" w="272401">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491875" y="238125"/>
              <a:ext cx="6575225" cy="5187000"/>
            </a:xfrm>
            <a:custGeom>
              <a:rect b="b" l="l" r="r" t="t"/>
              <a:pathLst>
                <a:path extrusionOk="0" h="207480" w="263009">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2971800" y="2231136"/>
            <a:ext cx="3200400" cy="80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8" name="Google Shape;48;p3"/>
          <p:cNvSpPr txBox="1"/>
          <p:nvPr>
            <p:ph hasCustomPrompt="1" idx="2" type="title"/>
          </p:nvPr>
        </p:nvSpPr>
        <p:spPr>
          <a:xfrm>
            <a:off x="2971800" y="1161288"/>
            <a:ext cx="2967600" cy="1069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49" name="Google Shape;49;p3"/>
          <p:cNvSpPr txBox="1"/>
          <p:nvPr>
            <p:ph idx="1" type="subTitle"/>
          </p:nvPr>
        </p:nvSpPr>
        <p:spPr>
          <a:xfrm>
            <a:off x="2973225" y="2999232"/>
            <a:ext cx="3200400" cy="68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9" name="Google Shape;69;p3"/>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3" name="Google Shape;103;p3"/>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04" name="Google Shape;104;p3"/>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05" name="Google Shape;105;p3"/>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3">
  <p:cSld name="CUSTOM_13">
    <p:spTree>
      <p:nvGrpSpPr>
        <p:cNvPr id="1062" name="Shape 1062"/>
        <p:cNvGrpSpPr/>
        <p:nvPr/>
      </p:nvGrpSpPr>
      <p:grpSpPr>
        <a:xfrm>
          <a:off x="0" y="0"/>
          <a:ext cx="0" cy="0"/>
          <a:chOff x="0" y="0"/>
          <a:chExt cx="0" cy="0"/>
        </a:xfrm>
      </p:grpSpPr>
      <p:sp>
        <p:nvSpPr>
          <p:cNvPr id="1063" name="Google Shape;1063;p21"/>
          <p:cNvSpPr txBox="1"/>
          <p:nvPr>
            <p:ph type="title"/>
          </p:nvPr>
        </p:nvSpPr>
        <p:spPr>
          <a:xfrm>
            <a:off x="2962656" y="338328"/>
            <a:ext cx="32187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cap="flat" cmpd="sng" w="9525">
              <a:solidFill>
                <a:schemeClr val="dk2"/>
              </a:solidFill>
              <a:prstDash val="solid"/>
              <a:round/>
              <a:headEnd len="med" w="med" type="none"/>
              <a:tailEnd len="med" w="med" type="none"/>
            </a:ln>
          </p:spPr>
        </p:cxnSp>
        <p:cxnSp>
          <p:nvCxnSpPr>
            <p:cNvPr id="1066" name="Google Shape;1066;p21"/>
            <p:cNvCxnSpPr/>
            <p:nvPr/>
          </p:nvCxnSpPr>
          <p:spPr>
            <a:xfrm>
              <a:off x="8666025" y="-1158"/>
              <a:ext cx="0" cy="1902000"/>
            </a:xfrm>
            <a:prstGeom prst="straightConnector1">
              <a:avLst/>
            </a:prstGeom>
            <a:noFill/>
            <a:ln cap="flat" cmpd="sng" w="9525">
              <a:solidFill>
                <a:schemeClr val="dk2"/>
              </a:solidFill>
              <a:prstDash val="solid"/>
              <a:round/>
              <a:headEnd len="med" w="med" type="none"/>
              <a:tailEnd len="med" w="med" type="none"/>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4" name="Google Shape;1084;p21"/>
          <p:cNvSpPr txBox="1"/>
          <p:nvPr>
            <p:ph idx="1" type="subTitle"/>
          </p:nvPr>
        </p:nvSpPr>
        <p:spPr>
          <a:xfrm>
            <a:off x="1408175" y="1035279"/>
            <a:ext cx="2184000" cy="45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5" name="Google Shape;1085;p21"/>
          <p:cNvSpPr txBox="1"/>
          <p:nvPr>
            <p:ph idx="2" type="subTitle"/>
          </p:nvPr>
        </p:nvSpPr>
        <p:spPr>
          <a:xfrm>
            <a:off x="1408175" y="1336956"/>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086" name="Google Shape;1086;p21"/>
          <p:cNvSpPr txBox="1"/>
          <p:nvPr>
            <p:ph idx="3" type="subTitle"/>
          </p:nvPr>
        </p:nvSpPr>
        <p:spPr>
          <a:xfrm>
            <a:off x="1408175" y="2309476"/>
            <a:ext cx="2184000" cy="457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7" name="Google Shape;1087;p21"/>
          <p:cNvSpPr txBox="1"/>
          <p:nvPr>
            <p:ph idx="4" type="subTitle"/>
          </p:nvPr>
        </p:nvSpPr>
        <p:spPr>
          <a:xfrm>
            <a:off x="1408175" y="2609979"/>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088" name="Google Shape;1088;p21"/>
          <p:cNvSpPr txBox="1"/>
          <p:nvPr>
            <p:ph idx="5" type="subTitle"/>
          </p:nvPr>
        </p:nvSpPr>
        <p:spPr>
          <a:xfrm>
            <a:off x="1408175" y="3587645"/>
            <a:ext cx="2184000" cy="45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9" name="Google Shape;1089;p21"/>
          <p:cNvSpPr txBox="1"/>
          <p:nvPr>
            <p:ph idx="6" type="subTitle"/>
          </p:nvPr>
        </p:nvSpPr>
        <p:spPr>
          <a:xfrm>
            <a:off x="1408175" y="3889317"/>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4">
  <p:cSld name="CUSTOM_14">
    <p:spTree>
      <p:nvGrpSpPr>
        <p:cNvPr id="1090"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cap="flat" cmpd="sng" w="9525">
            <a:solidFill>
              <a:schemeClr val="dk2"/>
            </a:solidFill>
            <a:prstDash val="solid"/>
            <a:round/>
            <a:headEnd len="med" w="med" type="none"/>
            <a:tailEnd len="med" w="med" type="none"/>
          </a:ln>
        </p:spPr>
      </p:cxnSp>
      <p:sp>
        <p:nvSpPr>
          <p:cNvPr id="1092" name="Google Shape;1092;p22"/>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1093" name="Google Shape;1093;p22"/>
          <p:cNvCxnSpPr/>
          <p:nvPr/>
        </p:nvCxnSpPr>
        <p:spPr>
          <a:xfrm flipH="1" rot="10800000">
            <a:off x="0" y="4332550"/>
            <a:ext cx="590700" cy="663900"/>
          </a:xfrm>
          <a:prstGeom prst="straightConnector1">
            <a:avLst/>
          </a:prstGeom>
          <a:noFill/>
          <a:ln cap="flat" cmpd="sng" w="9525">
            <a:solidFill>
              <a:schemeClr val="dk2"/>
            </a:solidFill>
            <a:prstDash val="solid"/>
            <a:round/>
            <a:headEnd len="med" w="med" type="none"/>
            <a:tailEnd len="med" w="med" type="none"/>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2"/>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2"/>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2"/>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2"/>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2"/>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06" name="Google Shape;1106;p22"/>
          <p:cNvCxnSpPr/>
          <p:nvPr/>
        </p:nvCxnSpPr>
        <p:spPr>
          <a:xfrm rot="10800000">
            <a:off x="7196975" y="2951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107" name="Google Shape;1107;p22"/>
          <p:cNvCxnSpPr/>
          <p:nvPr/>
        </p:nvCxnSpPr>
        <p:spPr>
          <a:xfrm flipH="1">
            <a:off x="8354075" y="-66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 name="Google Shape;1133;p22"/>
          <p:cNvSpPr txBox="1"/>
          <p:nvPr>
            <p:ph idx="1" type="subTitle"/>
          </p:nvPr>
        </p:nvSpPr>
        <p:spPr>
          <a:xfrm>
            <a:off x="5641848" y="2743200"/>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4" name="Google Shape;1134;p22"/>
          <p:cNvSpPr txBox="1"/>
          <p:nvPr>
            <p:ph idx="2" type="subTitle"/>
          </p:nvPr>
        </p:nvSpPr>
        <p:spPr>
          <a:xfrm>
            <a:off x="3639312" y="1636776"/>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5" name="Google Shape;1135;p22"/>
          <p:cNvSpPr txBox="1"/>
          <p:nvPr>
            <p:ph idx="3" type="subTitle"/>
          </p:nvPr>
        </p:nvSpPr>
        <p:spPr>
          <a:xfrm>
            <a:off x="1636776" y="2249424"/>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6" name="Google Shape;1136;p22"/>
          <p:cNvSpPr txBox="1"/>
          <p:nvPr>
            <p:ph idx="4" type="subTitle"/>
          </p:nvPr>
        </p:nvSpPr>
        <p:spPr>
          <a:xfrm>
            <a:off x="5641848" y="3081528"/>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137" name="Google Shape;1137;p22"/>
          <p:cNvSpPr txBox="1"/>
          <p:nvPr>
            <p:ph idx="5" type="subTitle"/>
          </p:nvPr>
        </p:nvSpPr>
        <p:spPr>
          <a:xfrm>
            <a:off x="3639312" y="1975104"/>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138" name="Google Shape;1138;p22"/>
          <p:cNvSpPr txBox="1"/>
          <p:nvPr>
            <p:ph idx="6" type="subTitle"/>
          </p:nvPr>
        </p:nvSpPr>
        <p:spPr>
          <a:xfrm>
            <a:off x="1636776" y="2596896"/>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TITLE_AND_BODY_1">
    <p:spTree>
      <p:nvGrpSpPr>
        <p:cNvPr id="1139" name="Shape 1139"/>
        <p:cNvGrpSpPr/>
        <p:nvPr/>
      </p:nvGrpSpPr>
      <p:grpSpPr>
        <a:xfrm>
          <a:off x="0" y="0"/>
          <a:ext cx="0" cy="0"/>
          <a:chOff x="0" y="0"/>
          <a:chExt cx="0" cy="0"/>
        </a:xfrm>
      </p:grpSpPr>
      <p:sp>
        <p:nvSpPr>
          <p:cNvPr id="1140" name="Google Shape;1140;p23"/>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41" name="Google Shape;1141;p23"/>
          <p:cNvSpPr txBox="1"/>
          <p:nvPr>
            <p:ph idx="1" type="body"/>
          </p:nvPr>
        </p:nvSpPr>
        <p:spPr>
          <a:xfrm>
            <a:off x="714650" y="1152150"/>
            <a:ext cx="7705500" cy="3529500"/>
          </a:xfrm>
          <a:prstGeom prst="rect">
            <a:avLst/>
          </a:prstGeom>
          <a:noFill/>
          <a:ln>
            <a:noFill/>
          </a:ln>
        </p:spPr>
        <p:txBody>
          <a:bodyPr anchorCtr="0" anchor="ctr" bIns="91425" lIns="91425" spcFirstLastPara="1" rIns="91425" wrap="square" tIns="91425">
            <a:noAutofit/>
          </a:bodyPr>
          <a:lstStyle>
            <a:lvl1pPr indent="-304800" lvl="0" marL="4572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indent="-304800" lvl="1" marL="9144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indent="-304800" lvl="2" marL="13716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indent="-304800" lvl="3" marL="1828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indent="-304800" lvl="4" marL="22860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indent="-304800" lvl="5" marL="27432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indent="-304800" lvl="6" marL="32004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indent="-304800" lvl="7" marL="36576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indent="-304800" lvl="8" marL="411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p:txBody>
      </p:sp>
      <p:cxnSp>
        <p:nvCxnSpPr>
          <p:cNvPr id="1142" name="Google Shape;1142;p23"/>
          <p:cNvCxnSpPr/>
          <p:nvPr/>
        </p:nvCxnSpPr>
        <p:spPr>
          <a:xfrm rot="10800000">
            <a:off x="303000" y="3359375"/>
            <a:ext cx="151800" cy="957300"/>
          </a:xfrm>
          <a:prstGeom prst="straightConnector1">
            <a:avLst/>
          </a:prstGeom>
          <a:noFill/>
          <a:ln cap="flat" cmpd="sng" w="9525">
            <a:solidFill>
              <a:schemeClr val="dk1"/>
            </a:solidFill>
            <a:prstDash val="solid"/>
            <a:round/>
            <a:headEnd len="med" w="med" type="none"/>
            <a:tailEnd len="med" w="med" type="none"/>
          </a:ln>
        </p:spPr>
      </p:cxnSp>
      <p:cxnSp>
        <p:nvCxnSpPr>
          <p:cNvPr id="1143" name="Google Shape;1143;p23"/>
          <p:cNvCxnSpPr/>
          <p:nvPr/>
        </p:nvCxnSpPr>
        <p:spPr>
          <a:xfrm flipH="1" rot="10800000">
            <a:off x="0" y="4332550"/>
            <a:ext cx="446700" cy="663900"/>
          </a:xfrm>
          <a:prstGeom prst="straightConnector1">
            <a:avLst/>
          </a:prstGeom>
          <a:noFill/>
          <a:ln cap="flat" cmpd="sng" w="9525">
            <a:solidFill>
              <a:schemeClr val="dk1"/>
            </a:solidFill>
            <a:prstDash val="solid"/>
            <a:round/>
            <a:headEnd len="med" w="med" type="none"/>
            <a:tailEnd len="med" w="med" type="none"/>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3"/>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3"/>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3"/>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3"/>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3"/>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56" name="Google Shape;1156;p23"/>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1157" name="Google Shape;1157;p23"/>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5">
    <p:spTree>
      <p:nvGrpSpPr>
        <p:cNvPr id="1183" name="Shape 1183"/>
        <p:cNvGrpSpPr/>
        <p:nvPr/>
      </p:nvGrpSpPr>
      <p:grpSpPr>
        <a:xfrm>
          <a:off x="0" y="0"/>
          <a:ext cx="0" cy="0"/>
          <a:chOff x="0" y="0"/>
          <a:chExt cx="0" cy="0"/>
        </a:xfrm>
      </p:grpSpPr>
      <p:sp>
        <p:nvSpPr>
          <p:cNvPr id="1184" name="Google Shape;1184;p24"/>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cxnSp>
        <p:nvCxnSpPr>
          <p:cNvPr id="1185" name="Google Shape;1185;p24"/>
          <p:cNvCxnSpPr/>
          <p:nvPr/>
        </p:nvCxnSpPr>
        <p:spPr>
          <a:xfrm>
            <a:off x="590450" y="4340600"/>
            <a:ext cx="670200" cy="423000"/>
          </a:xfrm>
          <a:prstGeom prst="straightConnector1">
            <a:avLst/>
          </a:prstGeom>
          <a:noFill/>
          <a:ln cap="flat" cmpd="sng" w="9525">
            <a:solidFill>
              <a:schemeClr val="dk1"/>
            </a:solidFill>
            <a:prstDash val="solid"/>
            <a:round/>
            <a:headEnd len="med" w="med" type="none"/>
            <a:tailEnd len="med" w="med" type="none"/>
          </a:ln>
        </p:spPr>
      </p:cxnSp>
      <p:cxnSp>
        <p:nvCxnSpPr>
          <p:cNvPr id="1186" name="Google Shape;1186;p24"/>
          <p:cNvCxnSpPr/>
          <p:nvPr/>
        </p:nvCxnSpPr>
        <p:spPr>
          <a:xfrm flipH="1" rot="10800000">
            <a:off x="0" y="4332550"/>
            <a:ext cx="590700" cy="663900"/>
          </a:xfrm>
          <a:prstGeom prst="straightConnector1">
            <a:avLst/>
          </a:prstGeom>
          <a:noFill/>
          <a:ln cap="flat" cmpd="sng" w="9525">
            <a:solidFill>
              <a:schemeClr val="dk1"/>
            </a:solidFill>
            <a:prstDash val="solid"/>
            <a:round/>
            <a:headEnd len="med" w="med" type="none"/>
            <a:tailEnd len="med" w="med" type="none"/>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4"/>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4"/>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4"/>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4"/>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4"/>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99" name="Google Shape;1199;p24"/>
          <p:cNvCxnSpPr/>
          <p:nvPr/>
        </p:nvCxnSpPr>
        <p:spPr>
          <a:xfrm rot="10800000">
            <a:off x="7196975" y="2951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200" name="Google Shape;1200;p24"/>
          <p:cNvCxnSpPr/>
          <p:nvPr/>
        </p:nvCxnSpPr>
        <p:spPr>
          <a:xfrm flipH="1">
            <a:off x="8354075" y="-66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6">
    <p:spTree>
      <p:nvGrpSpPr>
        <p:cNvPr id="1226" name="Shape 1226"/>
        <p:cNvGrpSpPr/>
        <p:nvPr/>
      </p:nvGrpSpPr>
      <p:grpSpPr>
        <a:xfrm>
          <a:off x="0" y="0"/>
          <a:ext cx="0" cy="0"/>
          <a:chOff x="0" y="0"/>
          <a:chExt cx="0" cy="0"/>
        </a:xfrm>
      </p:grpSpPr>
      <p:sp>
        <p:nvSpPr>
          <p:cNvPr id="1227" name="Google Shape;1227;p25"/>
          <p:cNvSpPr txBox="1"/>
          <p:nvPr>
            <p:ph type="title"/>
          </p:nvPr>
        </p:nvSpPr>
        <p:spPr>
          <a:xfrm>
            <a:off x="896100" y="1984450"/>
            <a:ext cx="3457200" cy="12921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cxnSp>
        <p:nvCxnSpPr>
          <p:cNvPr id="1228" name="Google Shape;1228;p25"/>
          <p:cNvCxnSpPr/>
          <p:nvPr/>
        </p:nvCxnSpPr>
        <p:spPr>
          <a:xfrm>
            <a:off x="1645925" y="5231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1229" name="Google Shape;1229;p25"/>
          <p:cNvCxnSpPr/>
          <p:nvPr/>
        </p:nvCxnSpPr>
        <p:spPr>
          <a:xfrm flipH="1" rot="10800000">
            <a:off x="803050" y="529675"/>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230" name="Google Shape;1230;p25"/>
          <p:cNvCxnSpPr/>
          <p:nvPr/>
        </p:nvCxnSpPr>
        <p:spPr>
          <a:xfrm>
            <a:off x="0" y="6520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231" name="Google Shape;1231;p25"/>
          <p:cNvGrpSpPr/>
          <p:nvPr/>
        </p:nvGrpSpPr>
        <p:grpSpPr>
          <a:xfrm flipH="1">
            <a:off x="499400" y="959675"/>
            <a:ext cx="581800" cy="582350"/>
            <a:chOff x="8064275" y="887850"/>
            <a:chExt cx="581800" cy="582350"/>
          </a:xfrm>
        </p:grpSpPr>
        <p:sp>
          <p:nvSpPr>
            <p:cNvPr id="1232" name="Google Shape;1232;p2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 name="Google Shape;1238;p25"/>
          <p:cNvGrpSpPr/>
          <p:nvPr/>
        </p:nvGrpSpPr>
        <p:grpSpPr>
          <a:xfrm flipH="1">
            <a:off x="1500400" y="388100"/>
            <a:ext cx="292025" cy="292575"/>
            <a:chOff x="7353050" y="316275"/>
            <a:chExt cx="292025" cy="292575"/>
          </a:xfrm>
        </p:grpSpPr>
        <p:sp>
          <p:nvSpPr>
            <p:cNvPr id="1239" name="Google Shape;1239;p2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3" name="Google Shape;1243;p25"/>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5"/>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5"/>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5"/>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5"/>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5"/>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9" name="Google Shape;1249;p25"/>
          <p:cNvGrpSpPr/>
          <p:nvPr/>
        </p:nvGrpSpPr>
        <p:grpSpPr>
          <a:xfrm flipH="1">
            <a:off x="3527112" y="361100"/>
            <a:ext cx="175013" cy="27000"/>
            <a:chOff x="5662375" y="212375"/>
            <a:chExt cx="175013" cy="27000"/>
          </a:xfrm>
        </p:grpSpPr>
        <p:sp>
          <p:nvSpPr>
            <p:cNvPr id="1250" name="Google Shape;1250;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 name="Google Shape;1253;p25"/>
          <p:cNvGrpSpPr/>
          <p:nvPr/>
        </p:nvGrpSpPr>
        <p:grpSpPr>
          <a:xfrm flipH="1">
            <a:off x="480412" y="242700"/>
            <a:ext cx="175013" cy="27000"/>
            <a:chOff x="5662375" y="212375"/>
            <a:chExt cx="175013" cy="27000"/>
          </a:xfrm>
        </p:grpSpPr>
        <p:sp>
          <p:nvSpPr>
            <p:cNvPr id="1254" name="Google Shape;1254;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 name="Google Shape;1257;p25"/>
          <p:cNvGrpSpPr/>
          <p:nvPr/>
        </p:nvGrpSpPr>
        <p:grpSpPr>
          <a:xfrm flipH="1">
            <a:off x="901712" y="1653625"/>
            <a:ext cx="175013" cy="27000"/>
            <a:chOff x="5662375" y="212375"/>
            <a:chExt cx="175013" cy="27000"/>
          </a:xfrm>
        </p:grpSpPr>
        <p:sp>
          <p:nvSpPr>
            <p:cNvPr id="1258" name="Google Shape;1258;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61" name="Google Shape;1261;p25"/>
          <p:cNvCxnSpPr/>
          <p:nvPr/>
        </p:nvCxnSpPr>
        <p:spPr>
          <a:xfrm>
            <a:off x="791400" y="42124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262" name="Google Shape;1262;p25"/>
          <p:cNvCxnSpPr/>
          <p:nvPr/>
        </p:nvCxnSpPr>
        <p:spPr>
          <a:xfrm flipH="1" rot="10800000">
            <a:off x="0" y="42204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263" name="Google Shape;1263;p25"/>
          <p:cNvGrpSpPr/>
          <p:nvPr/>
        </p:nvGrpSpPr>
        <p:grpSpPr>
          <a:xfrm rot="10800000">
            <a:off x="499400" y="3940925"/>
            <a:ext cx="581800" cy="582350"/>
            <a:chOff x="8064275" y="887850"/>
            <a:chExt cx="581800" cy="582350"/>
          </a:xfrm>
        </p:grpSpPr>
        <p:sp>
          <p:nvSpPr>
            <p:cNvPr id="1264" name="Google Shape;1264;p2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 name="Google Shape;1270;p25"/>
          <p:cNvGrpSpPr/>
          <p:nvPr/>
        </p:nvGrpSpPr>
        <p:grpSpPr>
          <a:xfrm rot="10800000">
            <a:off x="1819575" y="4586750"/>
            <a:ext cx="292025" cy="292575"/>
            <a:chOff x="7353050" y="316275"/>
            <a:chExt cx="292025" cy="292575"/>
          </a:xfrm>
        </p:grpSpPr>
        <p:sp>
          <p:nvSpPr>
            <p:cNvPr id="1271" name="Google Shape;1271;p2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 name="Google Shape;1275;p25"/>
          <p:cNvGrpSpPr/>
          <p:nvPr/>
        </p:nvGrpSpPr>
        <p:grpSpPr>
          <a:xfrm rot="10800000">
            <a:off x="212525" y="4645550"/>
            <a:ext cx="175000" cy="175000"/>
            <a:chOff x="8792300" y="321275"/>
            <a:chExt cx="175000" cy="175000"/>
          </a:xfrm>
        </p:grpSpPr>
        <p:sp>
          <p:nvSpPr>
            <p:cNvPr id="1276" name="Google Shape;1276;p2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 name="Google Shape;1280;p25"/>
          <p:cNvGrpSpPr/>
          <p:nvPr/>
        </p:nvGrpSpPr>
        <p:grpSpPr>
          <a:xfrm rot="10800000">
            <a:off x="480412" y="4852325"/>
            <a:ext cx="175013" cy="27000"/>
            <a:chOff x="5662375" y="212375"/>
            <a:chExt cx="175013" cy="27000"/>
          </a:xfrm>
        </p:grpSpPr>
        <p:sp>
          <p:nvSpPr>
            <p:cNvPr id="1281" name="Google Shape;1281;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 name="Google Shape;1284;p25"/>
          <p:cNvGrpSpPr/>
          <p:nvPr/>
        </p:nvGrpSpPr>
        <p:grpSpPr>
          <a:xfrm rot="10800000">
            <a:off x="1054112" y="3898600"/>
            <a:ext cx="175013" cy="27000"/>
            <a:chOff x="5662375" y="212375"/>
            <a:chExt cx="175013" cy="27000"/>
          </a:xfrm>
        </p:grpSpPr>
        <p:sp>
          <p:nvSpPr>
            <p:cNvPr id="1285" name="Google Shape;1285;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7">
    <p:spTree>
      <p:nvGrpSpPr>
        <p:cNvPr id="1288" name="Shape 1288"/>
        <p:cNvGrpSpPr/>
        <p:nvPr/>
      </p:nvGrpSpPr>
      <p:grpSpPr>
        <a:xfrm>
          <a:off x="0" y="0"/>
          <a:ext cx="0" cy="0"/>
          <a:chOff x="0" y="0"/>
          <a:chExt cx="0" cy="0"/>
        </a:xfrm>
      </p:grpSpPr>
      <p:sp>
        <p:nvSpPr>
          <p:cNvPr id="1289" name="Google Shape;1289;p26"/>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cxnSp>
        <p:nvCxnSpPr>
          <p:cNvPr id="1290" name="Google Shape;1290;p26"/>
          <p:cNvCxnSpPr/>
          <p:nvPr/>
        </p:nvCxnSpPr>
        <p:spPr>
          <a:xfrm rot="10800000">
            <a:off x="8109000" y="501275"/>
            <a:ext cx="737700" cy="737700"/>
          </a:xfrm>
          <a:prstGeom prst="straightConnector1">
            <a:avLst/>
          </a:prstGeom>
          <a:noFill/>
          <a:ln cap="flat" cmpd="sng" w="9525">
            <a:solidFill>
              <a:schemeClr val="dk2"/>
            </a:solidFill>
            <a:prstDash val="solid"/>
            <a:round/>
            <a:headEnd len="med" w="med" type="none"/>
            <a:tailEnd len="med" w="med" type="none"/>
          </a:ln>
        </p:spPr>
      </p:cxnSp>
      <p:cxnSp>
        <p:nvCxnSpPr>
          <p:cNvPr id="1291" name="Google Shape;1291;p26"/>
          <p:cNvCxnSpPr/>
          <p:nvPr/>
        </p:nvCxnSpPr>
        <p:spPr>
          <a:xfrm>
            <a:off x="582475" y="282188"/>
            <a:ext cx="1212900" cy="422700"/>
          </a:xfrm>
          <a:prstGeom prst="straightConnector1">
            <a:avLst/>
          </a:prstGeom>
          <a:noFill/>
          <a:ln cap="flat" cmpd="sng" w="9525">
            <a:solidFill>
              <a:schemeClr val="dk2"/>
            </a:solidFill>
            <a:prstDash val="solid"/>
            <a:round/>
            <a:headEnd len="med" w="med" type="none"/>
            <a:tailEnd len="med" w="med" type="none"/>
          </a:ln>
        </p:spPr>
      </p:cxnSp>
      <p:cxnSp>
        <p:nvCxnSpPr>
          <p:cNvPr id="1292" name="Google Shape;1292;p26"/>
          <p:cNvCxnSpPr/>
          <p:nvPr/>
        </p:nvCxnSpPr>
        <p:spPr>
          <a:xfrm flipH="1" rot="10800000">
            <a:off x="0" y="274188"/>
            <a:ext cx="582600" cy="654300"/>
          </a:xfrm>
          <a:prstGeom prst="straightConnector1">
            <a:avLst/>
          </a:prstGeom>
          <a:noFill/>
          <a:ln cap="flat" cmpd="sng" w="9525">
            <a:solidFill>
              <a:schemeClr val="dk2"/>
            </a:solidFill>
            <a:prstDash val="solid"/>
            <a:round/>
            <a:headEnd len="med" w="med" type="none"/>
            <a:tailEnd len="med" w="med" type="none"/>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6"/>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6"/>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6"/>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6"/>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6"/>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09" name="Google Shape;1309;p26"/>
          <p:cNvCxnSpPr/>
          <p:nvPr/>
        </p:nvCxnSpPr>
        <p:spPr>
          <a:xfrm flipH="1">
            <a:off x="8151325" y="6875"/>
            <a:ext cx="1002600" cy="494400"/>
          </a:xfrm>
          <a:prstGeom prst="straightConnector1">
            <a:avLst/>
          </a:prstGeom>
          <a:noFill/>
          <a:ln cap="flat" cmpd="sng" w="9525">
            <a:solidFill>
              <a:schemeClr val="dk2"/>
            </a:solidFill>
            <a:prstDash val="solid"/>
            <a:round/>
            <a:headEnd len="med" w="med" type="none"/>
            <a:tailEnd len="med" w="med" type="none"/>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8">
    <p:spTree>
      <p:nvGrpSpPr>
        <p:cNvPr id="1326"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cap="flat" cmpd="sng" w="9525">
            <a:solidFill>
              <a:srgbClr val="1A2E35"/>
            </a:solidFill>
            <a:prstDash val="solid"/>
            <a:round/>
            <a:headEnd len="med" w="med" type="none"/>
            <a:tailEnd len="med" w="med" type="none"/>
          </a:ln>
        </p:spPr>
      </p:cxnSp>
      <p:cxnSp>
        <p:nvCxnSpPr>
          <p:cNvPr id="1328" name="Google Shape;1328;p27"/>
          <p:cNvCxnSpPr/>
          <p:nvPr/>
        </p:nvCxnSpPr>
        <p:spPr>
          <a:xfrm flipH="1" rot="-5400000">
            <a:off x="7181408" y="2082400"/>
            <a:ext cx="1342200" cy="315300"/>
          </a:xfrm>
          <a:prstGeom prst="straightConnector1">
            <a:avLst/>
          </a:prstGeom>
          <a:noFill/>
          <a:ln cap="flat" cmpd="sng" w="9525">
            <a:solidFill>
              <a:srgbClr val="1A2E35"/>
            </a:solidFill>
            <a:prstDash val="solid"/>
            <a:round/>
            <a:headEnd len="med" w="med" type="none"/>
            <a:tailEnd len="med" w="med" type="none"/>
          </a:ln>
        </p:spPr>
      </p:cxnSp>
      <p:cxnSp>
        <p:nvCxnSpPr>
          <p:cNvPr id="1329" name="Google Shape;1329;p27"/>
          <p:cNvCxnSpPr/>
          <p:nvPr/>
        </p:nvCxnSpPr>
        <p:spPr>
          <a:xfrm rot="5400000">
            <a:off x="7232433" y="736375"/>
            <a:ext cx="1332000" cy="392100"/>
          </a:xfrm>
          <a:prstGeom prst="straightConnector1">
            <a:avLst/>
          </a:prstGeom>
          <a:noFill/>
          <a:ln cap="flat" cmpd="sng" w="9525">
            <a:solidFill>
              <a:srgbClr val="1A2E35"/>
            </a:solidFill>
            <a:prstDash val="solid"/>
            <a:round/>
            <a:headEnd len="med" w="med" type="none"/>
            <a:tailEnd len="med" w="med" type="none"/>
          </a:ln>
        </p:spPr>
      </p:cxnSp>
      <p:cxnSp>
        <p:nvCxnSpPr>
          <p:cNvPr id="1330" name="Google Shape;1330;p27"/>
          <p:cNvCxnSpPr/>
          <p:nvPr/>
        </p:nvCxnSpPr>
        <p:spPr>
          <a:xfrm rot="5400000">
            <a:off x="8168433" y="-66600"/>
            <a:ext cx="273900" cy="407100"/>
          </a:xfrm>
          <a:prstGeom prst="straightConnector1">
            <a:avLst/>
          </a:prstGeom>
          <a:noFill/>
          <a:ln cap="flat" cmpd="sng" w="9525">
            <a:solidFill>
              <a:srgbClr val="1A2E35"/>
            </a:solidFill>
            <a:prstDash val="solid"/>
            <a:round/>
            <a:headEnd len="med" w="med" type="none"/>
            <a:tailEnd len="med" w="med" type="none"/>
          </a:ln>
        </p:spPr>
      </p:cxnSp>
      <p:grpSp>
        <p:nvGrpSpPr>
          <p:cNvPr id="1331" name="Google Shape;1331;p27"/>
          <p:cNvGrpSpPr/>
          <p:nvPr/>
        </p:nvGrpSpPr>
        <p:grpSpPr>
          <a:xfrm flipH="1" rot="5400000">
            <a:off x="7407333" y="1284925"/>
            <a:ext cx="581800" cy="582350"/>
            <a:chOff x="8064275" y="887850"/>
            <a:chExt cx="581800" cy="582350"/>
          </a:xfrm>
        </p:grpSpPr>
        <p:sp>
          <p:nvSpPr>
            <p:cNvPr id="1332" name="Google Shape;1332;p2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 name="Google Shape;1338;p27"/>
          <p:cNvGrpSpPr/>
          <p:nvPr/>
        </p:nvGrpSpPr>
        <p:grpSpPr>
          <a:xfrm flipH="1" rot="5400000">
            <a:off x="7869720" y="2754200"/>
            <a:ext cx="292025" cy="292575"/>
            <a:chOff x="7353050" y="316275"/>
            <a:chExt cx="292025" cy="292575"/>
          </a:xfrm>
        </p:grpSpPr>
        <p:sp>
          <p:nvSpPr>
            <p:cNvPr id="1339" name="Google Shape;1339;p2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 name="Google Shape;1343;p27"/>
          <p:cNvGrpSpPr/>
          <p:nvPr/>
        </p:nvGrpSpPr>
        <p:grpSpPr>
          <a:xfrm flipH="1" rot="5400000">
            <a:off x="8012458" y="178175"/>
            <a:ext cx="175000" cy="175000"/>
            <a:chOff x="8792300" y="321275"/>
            <a:chExt cx="175000" cy="175000"/>
          </a:xfrm>
        </p:grpSpPr>
        <p:sp>
          <p:nvSpPr>
            <p:cNvPr id="1344" name="Google Shape;1344;p2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7"/>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7"/>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7"/>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7"/>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7"/>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 name="Google Shape;1355;p27"/>
          <p:cNvGrpSpPr/>
          <p:nvPr/>
        </p:nvGrpSpPr>
        <p:grpSpPr>
          <a:xfrm flipH="1" rot="5400000">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59" name="Google Shape;1359;p27"/>
          <p:cNvCxnSpPr/>
          <p:nvPr/>
        </p:nvCxnSpPr>
        <p:spPr>
          <a:xfrm flipH="1" rot="5400000">
            <a:off x="740850" y="2598325"/>
            <a:ext cx="1672500" cy="126000"/>
          </a:xfrm>
          <a:prstGeom prst="straightConnector1">
            <a:avLst/>
          </a:prstGeom>
          <a:noFill/>
          <a:ln cap="flat" cmpd="sng" w="9525">
            <a:solidFill>
              <a:srgbClr val="1A2E35"/>
            </a:solidFill>
            <a:prstDash val="solid"/>
            <a:round/>
            <a:headEnd len="med" w="med" type="none"/>
            <a:tailEnd len="med" w="med" type="none"/>
          </a:ln>
        </p:spPr>
      </p:cxnSp>
      <p:cxnSp>
        <p:nvCxnSpPr>
          <p:cNvPr id="1360" name="Google Shape;1360;p27"/>
          <p:cNvCxnSpPr/>
          <p:nvPr/>
        </p:nvCxnSpPr>
        <p:spPr>
          <a:xfrm rot="-5400000">
            <a:off x="847100" y="3554000"/>
            <a:ext cx="829500" cy="743400"/>
          </a:xfrm>
          <a:prstGeom prst="straightConnector1">
            <a:avLst/>
          </a:prstGeom>
          <a:noFill/>
          <a:ln cap="flat" cmpd="sng" w="9525">
            <a:solidFill>
              <a:srgbClr val="1A2E35"/>
            </a:solidFill>
            <a:prstDash val="solid"/>
            <a:round/>
            <a:headEnd len="med" w="med" type="none"/>
            <a:tailEnd len="med" w="med" type="none"/>
          </a:ln>
        </p:spPr>
      </p:cxnSp>
      <p:cxnSp>
        <p:nvCxnSpPr>
          <p:cNvPr id="1361" name="Google Shape;1361;p27"/>
          <p:cNvCxnSpPr/>
          <p:nvPr/>
        </p:nvCxnSpPr>
        <p:spPr>
          <a:xfrm flipH="1" rot="5400000">
            <a:off x="1105775" y="4151250"/>
            <a:ext cx="796500" cy="1188000"/>
          </a:xfrm>
          <a:prstGeom prst="straightConnector1">
            <a:avLst/>
          </a:prstGeom>
          <a:noFill/>
          <a:ln cap="flat" cmpd="sng" w="9525">
            <a:solidFill>
              <a:srgbClr val="1A2E35"/>
            </a:solidFill>
            <a:prstDash val="solid"/>
            <a:round/>
            <a:headEnd len="med" w="med" type="none"/>
            <a:tailEnd len="med" w="med" type="none"/>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 name="Google Shape;1379;p27"/>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7"/>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7"/>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7"/>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7"/>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7"/>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9">
    <p:spTree>
      <p:nvGrpSpPr>
        <p:cNvPr id="1397"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cap="flat" cmpd="sng" w="9525">
              <a:solidFill>
                <a:srgbClr val="595959"/>
              </a:solidFill>
              <a:prstDash val="solid"/>
              <a:round/>
              <a:headEnd len="med" w="med" type="none"/>
              <a:tailEnd len="med" w="med" type="none"/>
            </a:ln>
          </p:spPr>
        </p:cxnSp>
        <p:cxnSp>
          <p:nvCxnSpPr>
            <p:cNvPr id="1400" name="Google Shape;1400;p28"/>
            <p:cNvCxnSpPr/>
            <p:nvPr/>
          </p:nvCxnSpPr>
          <p:spPr>
            <a:xfrm>
              <a:off x="8666025" y="-1158"/>
              <a:ext cx="0" cy="1902000"/>
            </a:xfrm>
            <a:prstGeom prst="straightConnector1">
              <a:avLst/>
            </a:prstGeom>
            <a:noFill/>
            <a:ln cap="flat" cmpd="sng" w="9525">
              <a:solidFill>
                <a:srgbClr val="595959"/>
              </a:solidFill>
              <a:prstDash val="solid"/>
              <a:round/>
              <a:headEnd len="med" w="med" type="none"/>
              <a:tailEnd len="med" w="med" type="none"/>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20">
    <p:spTree>
      <p:nvGrpSpPr>
        <p:cNvPr id="1418"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cap="flat" cmpd="sng" w="9525">
              <a:solidFill>
                <a:srgbClr val="595959"/>
              </a:solidFill>
              <a:prstDash val="solid"/>
              <a:round/>
              <a:headEnd len="med" w="med" type="none"/>
              <a:tailEnd len="med" w="med" type="none"/>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38" name="Google Shape;1438;p29"/>
            <p:cNvCxnSpPr/>
            <p:nvPr/>
          </p:nvCxnSpPr>
          <p:spPr>
            <a:xfrm>
              <a:off x="723725" y="613"/>
              <a:ext cx="0" cy="2501400"/>
            </a:xfrm>
            <a:prstGeom prst="straightConnector1">
              <a:avLst/>
            </a:prstGeom>
            <a:noFill/>
            <a:ln cap="flat" cmpd="sng" w="9525">
              <a:solidFill>
                <a:srgbClr val="595959"/>
              </a:solidFill>
              <a:prstDash val="solid"/>
              <a:round/>
              <a:headEnd len="med" w="med" type="none"/>
              <a:tailEnd len="med" w="med" type="none"/>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72" name="Google Shape;1472;p29"/>
            <p:cNvCxnSpPr/>
            <p:nvPr/>
          </p:nvCxnSpPr>
          <p:spPr>
            <a:xfrm>
              <a:off x="8407225" y="0"/>
              <a:ext cx="0" cy="2160900"/>
            </a:xfrm>
            <a:prstGeom prst="straightConnector1">
              <a:avLst/>
            </a:prstGeom>
            <a:noFill/>
            <a:ln cap="flat" cmpd="sng" w="9525">
              <a:solidFill>
                <a:srgbClr val="595959"/>
              </a:solidFill>
              <a:prstDash val="solid"/>
              <a:round/>
              <a:headEnd len="med" w="med" type="none"/>
              <a:tailEnd len="med" w="med" type="none"/>
            </a:ln>
          </p:spPr>
        </p:cxnSp>
        <p:cxnSp>
          <p:nvCxnSpPr>
            <p:cNvPr id="1473" name="Google Shape;1473;p29"/>
            <p:cNvCxnSpPr/>
            <p:nvPr/>
          </p:nvCxnSpPr>
          <p:spPr>
            <a:xfrm>
              <a:off x="718025" y="2985634"/>
              <a:ext cx="0" cy="2160900"/>
            </a:xfrm>
            <a:prstGeom prst="straightConnector1">
              <a:avLst/>
            </a:prstGeom>
            <a:noFill/>
            <a:ln cap="flat" cmpd="sng" w="9525">
              <a:solidFill>
                <a:srgbClr val="595959"/>
              </a:solidFill>
              <a:prstDash val="solid"/>
              <a:round/>
              <a:headEnd len="med" w="med" type="none"/>
              <a:tailEnd len="med" w="med" type="none"/>
            </a:ln>
          </p:spPr>
        </p:cxnSp>
        <p:sp>
          <p:nvSpPr>
            <p:cNvPr id="1474" name="Google Shape;1474;p29"/>
            <p:cNvSpPr/>
            <p:nvPr/>
          </p:nvSpPr>
          <p:spPr>
            <a:xfrm>
              <a:off x="671825" y="4587888"/>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9"/>
            <p:cNvSpPr/>
            <p:nvPr/>
          </p:nvSpPr>
          <p:spPr>
            <a:xfrm>
              <a:off x="671825" y="3940338"/>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9"/>
            <p:cNvSpPr/>
            <p:nvPr/>
          </p:nvSpPr>
          <p:spPr>
            <a:xfrm>
              <a:off x="8361025" y="1453500"/>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9"/>
            <p:cNvSpPr/>
            <p:nvPr/>
          </p:nvSpPr>
          <p:spPr>
            <a:xfrm>
              <a:off x="8361025" y="234875"/>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CUSTOM_21">
    <p:spTree>
      <p:nvGrpSpPr>
        <p:cNvPr id="1478"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1481" name="Google Shape;1481;p30"/>
            <p:cNvCxnSpPr/>
            <p:nvPr/>
          </p:nvCxnSpPr>
          <p:spPr>
            <a:xfrm flipH="1" rot="10800000">
              <a:off x="1562083" y="4492325"/>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1482" name="Google Shape;1482;p30"/>
            <p:cNvCxnSpPr/>
            <p:nvPr/>
          </p:nvCxnSpPr>
          <p:spPr>
            <a:xfrm>
              <a:off x="259558" y="4408000"/>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1483" name="Google Shape;1483;p30"/>
            <p:cNvCxnSpPr/>
            <p:nvPr/>
          </p:nvCxnSpPr>
          <p:spPr>
            <a:xfrm>
              <a:off x="-6867" y="399355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12" name="Google Shape;1512;p30"/>
            <p:cNvCxnSpPr/>
            <p:nvPr/>
          </p:nvCxnSpPr>
          <p:spPr>
            <a:xfrm rot="10800000">
              <a:off x="5995050" y="226600"/>
              <a:ext cx="1504500" cy="224700"/>
            </a:xfrm>
            <a:prstGeom prst="straightConnector1">
              <a:avLst/>
            </a:prstGeom>
            <a:noFill/>
            <a:ln cap="flat" cmpd="sng" w="9525">
              <a:solidFill>
                <a:schemeClr val="dk2"/>
              </a:solidFill>
              <a:prstDash val="solid"/>
              <a:round/>
              <a:headEnd len="med" w="med" type="none"/>
              <a:tailEnd len="med" w="med" type="none"/>
            </a:ln>
          </p:spPr>
        </p:cxnSp>
        <p:cxnSp>
          <p:nvCxnSpPr>
            <p:cNvPr id="1513" name="Google Shape;1513;p30"/>
            <p:cNvCxnSpPr/>
            <p:nvPr/>
          </p:nvCxnSpPr>
          <p:spPr>
            <a:xfrm rot="10800000">
              <a:off x="7512925" y="45785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514" name="Google Shape;1514;p30"/>
            <p:cNvCxnSpPr/>
            <p:nvPr/>
          </p:nvCxnSpPr>
          <p:spPr>
            <a:xfrm flipH="1">
              <a:off x="8348975" y="-6625"/>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2" name="Google Shape;1532;p30"/>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0"/>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0"/>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0"/>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0"/>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0"/>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9" name="Shape 109"/>
        <p:cNvGrpSpPr/>
        <p:nvPr/>
      </p:nvGrpSpPr>
      <p:grpSpPr>
        <a:xfrm>
          <a:off x="0" y="0"/>
          <a:ext cx="0" cy="0"/>
          <a:chOff x="0" y="0"/>
          <a:chExt cx="0" cy="0"/>
        </a:xfrm>
      </p:grpSpPr>
      <p:sp>
        <p:nvSpPr>
          <p:cNvPr id="110" name="Google Shape;110;p4"/>
          <p:cNvSpPr txBox="1"/>
          <p:nvPr>
            <p:ph idx="1" type="subTitle"/>
          </p:nvPr>
        </p:nvSpPr>
        <p:spPr>
          <a:xfrm>
            <a:off x="2167128" y="3054096"/>
            <a:ext cx="4809600" cy="11340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4"/>
          <p:cNvSpPr txBox="1"/>
          <p:nvPr>
            <p:ph type="title"/>
          </p:nvPr>
        </p:nvSpPr>
        <p:spPr>
          <a:xfrm>
            <a:off x="2167128" y="2478024"/>
            <a:ext cx="48096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5" name="Google Shape;135;p4"/>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9" name="Google Shape;169;p4"/>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70" name="Google Shape;170;p4"/>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71" name="Google Shape;171;p4"/>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CUSTOM_22">
    <p:spTree>
      <p:nvGrpSpPr>
        <p:cNvPr id="1546"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1"/>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0" name="Google Shape;1550;p31"/>
          <p:cNvSpPr txBox="1"/>
          <p:nvPr>
            <p:ph type="title"/>
          </p:nvPr>
        </p:nvSpPr>
        <p:spPr>
          <a:xfrm>
            <a:off x="2624328" y="1018528"/>
            <a:ext cx="3904500" cy="190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cap="flat" cmpd="sng" w="9525">
              <a:solidFill>
                <a:srgbClr val="595959"/>
              </a:solidFill>
              <a:prstDash val="solid"/>
              <a:round/>
              <a:headEnd len="med" w="med" type="none"/>
              <a:tailEnd len="med" w="med" type="none"/>
            </a:ln>
          </p:spPr>
        </p:cxnSp>
        <p:cxnSp>
          <p:nvCxnSpPr>
            <p:cNvPr id="1553" name="Google Shape;1553;p31"/>
            <p:cNvCxnSpPr/>
            <p:nvPr/>
          </p:nvCxnSpPr>
          <p:spPr>
            <a:xfrm flipH="1" rot="10800000">
              <a:off x="1562083" y="4492325"/>
              <a:ext cx="1342200" cy="315300"/>
            </a:xfrm>
            <a:prstGeom prst="straightConnector1">
              <a:avLst/>
            </a:prstGeom>
            <a:noFill/>
            <a:ln cap="flat" cmpd="sng" w="9525">
              <a:solidFill>
                <a:srgbClr val="595959"/>
              </a:solidFill>
              <a:prstDash val="solid"/>
              <a:round/>
              <a:headEnd len="med" w="med" type="none"/>
              <a:tailEnd len="med" w="med" type="none"/>
            </a:ln>
          </p:spPr>
        </p:cxnSp>
        <p:cxnSp>
          <p:nvCxnSpPr>
            <p:cNvPr id="1554" name="Google Shape;1554;p31"/>
            <p:cNvCxnSpPr/>
            <p:nvPr/>
          </p:nvCxnSpPr>
          <p:spPr>
            <a:xfrm>
              <a:off x="259558" y="4408000"/>
              <a:ext cx="1332000" cy="392100"/>
            </a:xfrm>
            <a:prstGeom prst="straightConnector1">
              <a:avLst/>
            </a:prstGeom>
            <a:noFill/>
            <a:ln cap="flat" cmpd="sng" w="9525">
              <a:solidFill>
                <a:srgbClr val="595959"/>
              </a:solidFill>
              <a:prstDash val="solid"/>
              <a:round/>
              <a:headEnd len="med" w="med" type="none"/>
              <a:tailEnd len="med" w="med" type="none"/>
            </a:ln>
          </p:spPr>
        </p:cxnSp>
        <p:cxnSp>
          <p:nvCxnSpPr>
            <p:cNvPr id="1555" name="Google Shape;1555;p31"/>
            <p:cNvCxnSpPr/>
            <p:nvPr/>
          </p:nvCxnSpPr>
          <p:spPr>
            <a:xfrm>
              <a:off x="-6867" y="3993550"/>
              <a:ext cx="273900" cy="407100"/>
            </a:xfrm>
            <a:prstGeom prst="straightConnector1">
              <a:avLst/>
            </a:prstGeom>
            <a:noFill/>
            <a:ln cap="flat" cmpd="sng" w="9525">
              <a:solidFill>
                <a:srgbClr val="595959"/>
              </a:solidFill>
              <a:prstDash val="solid"/>
              <a:round/>
              <a:headEnd len="med" w="med" type="none"/>
              <a:tailEnd len="med" w="med" type="none"/>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1"/>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1"/>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1"/>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1"/>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1"/>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84" name="Google Shape;1584;p31"/>
            <p:cNvCxnSpPr/>
            <p:nvPr/>
          </p:nvCxnSpPr>
          <p:spPr>
            <a:xfrm rot="10800000">
              <a:off x="5995050" y="226600"/>
              <a:ext cx="1504500" cy="224700"/>
            </a:xfrm>
            <a:prstGeom prst="straightConnector1">
              <a:avLst/>
            </a:prstGeom>
            <a:noFill/>
            <a:ln cap="flat" cmpd="sng" w="9525">
              <a:solidFill>
                <a:srgbClr val="595959"/>
              </a:solidFill>
              <a:prstDash val="solid"/>
              <a:round/>
              <a:headEnd len="med" w="med" type="none"/>
              <a:tailEnd len="med" w="med" type="none"/>
            </a:ln>
          </p:spPr>
        </p:cxnSp>
        <p:cxnSp>
          <p:nvCxnSpPr>
            <p:cNvPr id="1585" name="Google Shape;1585;p31"/>
            <p:cNvCxnSpPr/>
            <p:nvPr/>
          </p:nvCxnSpPr>
          <p:spPr>
            <a:xfrm rot="10800000">
              <a:off x="7512925" y="457850"/>
              <a:ext cx="829500" cy="743400"/>
            </a:xfrm>
            <a:prstGeom prst="straightConnector1">
              <a:avLst/>
            </a:prstGeom>
            <a:noFill/>
            <a:ln cap="flat" cmpd="sng" w="9525">
              <a:solidFill>
                <a:srgbClr val="595959"/>
              </a:solidFill>
              <a:prstDash val="solid"/>
              <a:round/>
              <a:headEnd len="med" w="med" type="none"/>
              <a:tailEnd len="med" w="med" type="none"/>
            </a:ln>
          </p:spPr>
        </p:cxnSp>
        <p:cxnSp>
          <p:nvCxnSpPr>
            <p:cNvPr id="1586" name="Google Shape;1586;p31"/>
            <p:cNvCxnSpPr/>
            <p:nvPr/>
          </p:nvCxnSpPr>
          <p:spPr>
            <a:xfrm flipH="1">
              <a:off x="8348975" y="-6625"/>
              <a:ext cx="796500" cy="1188000"/>
            </a:xfrm>
            <a:prstGeom prst="straightConnector1">
              <a:avLst/>
            </a:prstGeom>
            <a:noFill/>
            <a:ln cap="flat" cmpd="sng" w="9525">
              <a:solidFill>
                <a:srgbClr val="595959"/>
              </a:solidFill>
              <a:prstDash val="solid"/>
              <a:round/>
              <a:headEnd len="med" w="med" type="none"/>
              <a:tailEnd len="med" w="med" type="none"/>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4" name="Google Shape;1604;p31"/>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1"/>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1"/>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1"/>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1"/>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1"/>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18" name="Google Shape;1618;p31"/>
          <p:cNvSpPr txBox="1"/>
          <p:nvPr>
            <p:ph idx="1" type="subTitle"/>
          </p:nvPr>
        </p:nvSpPr>
        <p:spPr>
          <a:xfrm>
            <a:off x="3639300" y="2596896"/>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3">
    <p:spTree>
      <p:nvGrpSpPr>
        <p:cNvPr id="1619" name="Shape 1619"/>
        <p:cNvGrpSpPr/>
        <p:nvPr/>
      </p:nvGrpSpPr>
      <p:grpSpPr>
        <a:xfrm>
          <a:off x="0" y="0"/>
          <a:ext cx="0" cy="0"/>
          <a:chOff x="0" y="0"/>
          <a:chExt cx="0" cy="0"/>
        </a:xfrm>
      </p:grpSpPr>
      <p:sp>
        <p:nvSpPr>
          <p:cNvPr id="1620" name="Google Shape;1620;p32"/>
          <p:cNvSpPr txBox="1"/>
          <p:nvPr>
            <p:ph idx="1" type="body"/>
          </p:nvPr>
        </p:nvSpPr>
        <p:spPr>
          <a:xfrm>
            <a:off x="1881350" y="1246850"/>
            <a:ext cx="2133300" cy="3524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indent="-317500" lvl="1" marL="914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indent="-317500" lvl="2" marL="1371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indent="-317500" lvl="3" marL="1828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indent="-317500" lvl="4" marL="22860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indent="-317500" lvl="5" marL="27432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indent="-317500" lvl="6" marL="3200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indent="-317500" lvl="7" marL="3657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indent="-317500" lvl="8" marL="4114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p:txBody>
      </p:sp>
      <p:sp>
        <p:nvSpPr>
          <p:cNvPr id="1621" name="Google Shape;1621;p32"/>
          <p:cNvSpPr txBox="1"/>
          <p:nvPr>
            <p:ph idx="2" type="body"/>
          </p:nvPr>
        </p:nvSpPr>
        <p:spPr>
          <a:xfrm>
            <a:off x="4220325" y="1246850"/>
            <a:ext cx="3099900" cy="3524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indent="-317500" lvl="1" marL="914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indent="-317500" lvl="2" marL="1371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indent="-317500" lvl="3" marL="1828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indent="-317500" lvl="4" marL="22860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indent="-317500" lvl="5" marL="27432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indent="-317500" lvl="6" marL="3200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indent="-317500" lvl="7" marL="3657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indent="-317500" lvl="8" marL="4114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p:txBody>
      </p:sp>
      <p:sp>
        <p:nvSpPr>
          <p:cNvPr id="1622" name="Google Shape;1622;p32"/>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42" name="Google Shape;1642;p32"/>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76" name="Google Shape;1676;p32"/>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677" name="Google Shape;1677;p32"/>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678" name="Google Shape;1678;p32"/>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2"/>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2"/>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2"/>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684" name="Shape 1684"/>
        <p:cNvGrpSpPr/>
        <p:nvPr/>
      </p:nvGrpSpPr>
      <p:grpSpPr>
        <a:xfrm>
          <a:off x="0" y="0"/>
          <a:ext cx="0" cy="0"/>
          <a:chOff x="0" y="0"/>
          <a:chExt cx="0" cy="0"/>
        </a:xfrm>
      </p:grpSpPr>
      <p:sp>
        <p:nvSpPr>
          <p:cNvPr id="1685" name="Google Shape;1685;p34"/>
          <p:cNvSpPr txBox="1"/>
          <p:nvPr>
            <p:ph type="ctrTitle"/>
          </p:nvPr>
        </p:nvSpPr>
        <p:spPr>
          <a:xfrm>
            <a:off x="5248656" y="2002536"/>
            <a:ext cx="3264300" cy="1792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5200"/>
              <a:buNone/>
              <a:defRPr sz="52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1686" name="Google Shape;1686;p34"/>
          <p:cNvSpPr txBox="1"/>
          <p:nvPr>
            <p:ph idx="1" type="subTitle"/>
          </p:nvPr>
        </p:nvSpPr>
        <p:spPr>
          <a:xfrm>
            <a:off x="5248656" y="3721608"/>
            <a:ext cx="3264300" cy="896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1687" name="Google Shape;1687;p34"/>
          <p:cNvCxnSpPr/>
          <p:nvPr/>
        </p:nvCxnSpPr>
        <p:spPr>
          <a:xfrm flipH="1">
            <a:off x="5827050" y="451300"/>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1688" name="Google Shape;1688;p34"/>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1689" name="Google Shape;1689;p34"/>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1690" name="Google Shape;1690;p34"/>
          <p:cNvGrpSpPr/>
          <p:nvPr/>
        </p:nvGrpSpPr>
        <p:grpSpPr>
          <a:xfrm>
            <a:off x="8064275" y="887850"/>
            <a:ext cx="581800" cy="582350"/>
            <a:chOff x="8064275" y="887850"/>
            <a:chExt cx="581800" cy="582350"/>
          </a:xfrm>
        </p:grpSpPr>
        <p:sp>
          <p:nvSpPr>
            <p:cNvPr id="1691" name="Google Shape;1691;p3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 name="Google Shape;1697;p34"/>
          <p:cNvGrpSpPr/>
          <p:nvPr/>
        </p:nvGrpSpPr>
        <p:grpSpPr>
          <a:xfrm>
            <a:off x="7353050" y="316275"/>
            <a:ext cx="292025" cy="292575"/>
            <a:chOff x="7353050" y="316275"/>
            <a:chExt cx="292025" cy="292575"/>
          </a:xfrm>
        </p:grpSpPr>
        <p:sp>
          <p:nvSpPr>
            <p:cNvPr id="1698" name="Google Shape;1698;p3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2" name="Google Shape;1702;p34"/>
          <p:cNvSpPr/>
          <p:nvPr/>
        </p:nvSpPr>
        <p:spPr>
          <a:xfrm>
            <a:off x="5690580" y="4258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4"/>
          <p:cNvSpPr/>
          <p:nvPr/>
        </p:nvSpPr>
        <p:spPr>
          <a:xfrm>
            <a:off x="5688325" y="4232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4"/>
          <p:cNvSpPr/>
          <p:nvPr/>
        </p:nvSpPr>
        <p:spPr>
          <a:xfrm>
            <a:off x="5727069" y="4623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4"/>
          <p:cNvSpPr/>
          <p:nvPr/>
        </p:nvSpPr>
        <p:spPr>
          <a:xfrm>
            <a:off x="5724827" y="4597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4"/>
          <p:cNvSpPr/>
          <p:nvPr/>
        </p:nvSpPr>
        <p:spPr>
          <a:xfrm>
            <a:off x="5766657" y="5018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4"/>
          <p:cNvSpPr/>
          <p:nvPr/>
        </p:nvSpPr>
        <p:spPr>
          <a:xfrm>
            <a:off x="5764415" y="4996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8" name="Google Shape;1708;p34"/>
          <p:cNvGrpSpPr/>
          <p:nvPr/>
        </p:nvGrpSpPr>
        <p:grpSpPr>
          <a:xfrm>
            <a:off x="5443350" y="289275"/>
            <a:ext cx="175013" cy="27000"/>
            <a:chOff x="5662375" y="212375"/>
            <a:chExt cx="175013" cy="27000"/>
          </a:xfrm>
        </p:grpSpPr>
        <p:sp>
          <p:nvSpPr>
            <p:cNvPr id="1709" name="Google Shape;1709;p3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 name="Google Shape;1712;p34"/>
          <p:cNvGrpSpPr/>
          <p:nvPr/>
        </p:nvGrpSpPr>
        <p:grpSpPr>
          <a:xfrm>
            <a:off x="8490050" y="170875"/>
            <a:ext cx="175013" cy="27000"/>
            <a:chOff x="5662375" y="212375"/>
            <a:chExt cx="175013" cy="27000"/>
          </a:xfrm>
        </p:grpSpPr>
        <p:sp>
          <p:nvSpPr>
            <p:cNvPr id="1713" name="Google Shape;1713;p3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 name="Google Shape;1716;p34"/>
          <p:cNvGrpSpPr/>
          <p:nvPr/>
        </p:nvGrpSpPr>
        <p:grpSpPr>
          <a:xfrm>
            <a:off x="8068750" y="1581800"/>
            <a:ext cx="175013" cy="27000"/>
            <a:chOff x="5662375" y="212375"/>
            <a:chExt cx="175013" cy="27000"/>
          </a:xfrm>
        </p:grpSpPr>
        <p:sp>
          <p:nvSpPr>
            <p:cNvPr id="1717" name="Google Shape;1717;p3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20" name="Shape 1720"/>
        <p:cNvGrpSpPr/>
        <p:nvPr/>
      </p:nvGrpSpPr>
      <p:grpSpPr>
        <a:xfrm>
          <a:off x="0" y="0"/>
          <a:ext cx="0" cy="0"/>
          <a:chOff x="0" y="0"/>
          <a:chExt cx="0" cy="0"/>
        </a:xfrm>
      </p:grpSpPr>
      <p:grpSp>
        <p:nvGrpSpPr>
          <p:cNvPr id="1721" name="Google Shape;1721;p35"/>
          <p:cNvGrpSpPr/>
          <p:nvPr/>
        </p:nvGrpSpPr>
        <p:grpSpPr>
          <a:xfrm>
            <a:off x="2132649" y="713253"/>
            <a:ext cx="4878702" cy="3717004"/>
            <a:chOff x="399425" y="238125"/>
            <a:chExt cx="6810025" cy="5187000"/>
          </a:xfrm>
        </p:grpSpPr>
        <p:sp>
          <p:nvSpPr>
            <p:cNvPr id="1722" name="Google Shape;1722;p35"/>
            <p:cNvSpPr/>
            <p:nvPr/>
          </p:nvSpPr>
          <p:spPr>
            <a:xfrm>
              <a:off x="399425" y="238325"/>
              <a:ext cx="6810025" cy="5186100"/>
            </a:xfrm>
            <a:custGeom>
              <a:rect b="b" l="l" r="r" t="t"/>
              <a:pathLst>
                <a:path extrusionOk="0" h="207444" w="272401">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5"/>
            <p:cNvSpPr/>
            <p:nvPr/>
          </p:nvSpPr>
          <p:spPr>
            <a:xfrm>
              <a:off x="491875" y="238125"/>
              <a:ext cx="6575225" cy="5187000"/>
            </a:xfrm>
            <a:custGeom>
              <a:rect b="b" l="l" r="r" t="t"/>
              <a:pathLst>
                <a:path extrusionOk="0" h="207480" w="263009">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4" name="Google Shape;1724;p35"/>
          <p:cNvSpPr txBox="1"/>
          <p:nvPr>
            <p:ph type="title"/>
          </p:nvPr>
        </p:nvSpPr>
        <p:spPr>
          <a:xfrm>
            <a:off x="2971800" y="2231136"/>
            <a:ext cx="3200400" cy="80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25" name="Google Shape;1725;p35"/>
          <p:cNvSpPr txBox="1"/>
          <p:nvPr>
            <p:ph hasCustomPrompt="1" idx="2" type="title"/>
          </p:nvPr>
        </p:nvSpPr>
        <p:spPr>
          <a:xfrm>
            <a:off x="2971800" y="1161288"/>
            <a:ext cx="2967600" cy="1069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726" name="Google Shape;1726;p35"/>
          <p:cNvSpPr txBox="1"/>
          <p:nvPr>
            <p:ph idx="1" type="subTitle"/>
          </p:nvPr>
        </p:nvSpPr>
        <p:spPr>
          <a:xfrm>
            <a:off x="2973225" y="2999232"/>
            <a:ext cx="3200400" cy="68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1727" name="Google Shape;1727;p35"/>
          <p:cNvGrpSpPr/>
          <p:nvPr/>
        </p:nvGrpSpPr>
        <p:grpSpPr>
          <a:xfrm>
            <a:off x="432850" y="0"/>
            <a:ext cx="8278300" cy="5165700"/>
            <a:chOff x="432850" y="0"/>
            <a:chExt cx="8278300" cy="5165700"/>
          </a:xfrm>
        </p:grpSpPr>
        <p:cxnSp>
          <p:nvCxnSpPr>
            <p:cNvPr id="1728" name="Google Shape;1728;p35"/>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729" name="Google Shape;1729;p35"/>
            <p:cNvGrpSpPr/>
            <p:nvPr/>
          </p:nvGrpSpPr>
          <p:grpSpPr>
            <a:xfrm>
              <a:off x="8129350" y="4292175"/>
              <a:ext cx="581800" cy="582350"/>
              <a:chOff x="8064275" y="887850"/>
              <a:chExt cx="581800" cy="582350"/>
            </a:xfrm>
          </p:grpSpPr>
          <p:sp>
            <p:nvSpPr>
              <p:cNvPr id="1730" name="Google Shape;1730;p3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 name="Google Shape;1736;p35"/>
            <p:cNvGrpSpPr/>
            <p:nvPr/>
          </p:nvGrpSpPr>
          <p:grpSpPr>
            <a:xfrm>
              <a:off x="8274238" y="3720600"/>
              <a:ext cx="292025" cy="292575"/>
              <a:chOff x="7353050" y="316275"/>
              <a:chExt cx="292025" cy="292575"/>
            </a:xfrm>
          </p:grpSpPr>
          <p:sp>
            <p:nvSpPr>
              <p:cNvPr id="1737" name="Google Shape;1737;p3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 name="Google Shape;1741;p35"/>
            <p:cNvGrpSpPr/>
            <p:nvPr/>
          </p:nvGrpSpPr>
          <p:grpSpPr>
            <a:xfrm>
              <a:off x="8332763" y="3212475"/>
              <a:ext cx="175000" cy="175000"/>
              <a:chOff x="8792300" y="321275"/>
              <a:chExt cx="175000" cy="175000"/>
            </a:xfrm>
          </p:grpSpPr>
          <p:sp>
            <p:nvSpPr>
              <p:cNvPr id="1742" name="Google Shape;1742;p3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46" name="Google Shape;1746;p35"/>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747" name="Google Shape;1747;p35"/>
            <p:cNvGrpSpPr/>
            <p:nvPr/>
          </p:nvGrpSpPr>
          <p:grpSpPr>
            <a:xfrm rot="10800000">
              <a:off x="432850" y="291788"/>
              <a:ext cx="581800" cy="582350"/>
              <a:chOff x="8064275" y="887850"/>
              <a:chExt cx="581800" cy="582350"/>
            </a:xfrm>
          </p:grpSpPr>
          <p:sp>
            <p:nvSpPr>
              <p:cNvPr id="1748" name="Google Shape;1748;p3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 name="Google Shape;1754;p35"/>
            <p:cNvGrpSpPr/>
            <p:nvPr/>
          </p:nvGrpSpPr>
          <p:grpSpPr>
            <a:xfrm rot="10800000">
              <a:off x="577738" y="1153138"/>
              <a:ext cx="292025" cy="292575"/>
              <a:chOff x="7353050" y="316275"/>
              <a:chExt cx="292025" cy="292575"/>
            </a:xfrm>
          </p:grpSpPr>
          <p:sp>
            <p:nvSpPr>
              <p:cNvPr id="1755" name="Google Shape;1755;p3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 name="Google Shape;1759;p35"/>
            <p:cNvGrpSpPr/>
            <p:nvPr/>
          </p:nvGrpSpPr>
          <p:grpSpPr>
            <a:xfrm rot="10800000">
              <a:off x="636238" y="1778838"/>
              <a:ext cx="175000" cy="175000"/>
              <a:chOff x="8792300" y="321275"/>
              <a:chExt cx="175000" cy="175000"/>
            </a:xfrm>
          </p:grpSpPr>
          <p:sp>
            <p:nvSpPr>
              <p:cNvPr id="1760" name="Google Shape;1760;p3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 name="Google Shape;1764;p35"/>
            <p:cNvGrpSpPr/>
            <p:nvPr/>
          </p:nvGrpSpPr>
          <p:grpSpPr>
            <a:xfrm>
              <a:off x="432850" y="2003163"/>
              <a:ext cx="175013" cy="27000"/>
              <a:chOff x="5662375" y="212375"/>
              <a:chExt cx="175013" cy="27000"/>
            </a:xfrm>
          </p:grpSpPr>
          <p:sp>
            <p:nvSpPr>
              <p:cNvPr id="1765" name="Google Shape;1765;p3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 name="Google Shape;1768;p35"/>
            <p:cNvGrpSpPr/>
            <p:nvPr/>
          </p:nvGrpSpPr>
          <p:grpSpPr>
            <a:xfrm>
              <a:off x="788100" y="208488"/>
              <a:ext cx="175013" cy="27000"/>
              <a:chOff x="5662375" y="212375"/>
              <a:chExt cx="175013" cy="27000"/>
            </a:xfrm>
          </p:grpSpPr>
          <p:sp>
            <p:nvSpPr>
              <p:cNvPr id="1769" name="Google Shape;1769;p3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 name="Google Shape;1772;p35"/>
            <p:cNvGrpSpPr/>
            <p:nvPr/>
          </p:nvGrpSpPr>
          <p:grpSpPr>
            <a:xfrm>
              <a:off x="8129350" y="4988725"/>
              <a:ext cx="175013" cy="27000"/>
              <a:chOff x="5662375" y="212375"/>
              <a:chExt cx="175013" cy="27000"/>
            </a:xfrm>
          </p:grpSpPr>
          <p:sp>
            <p:nvSpPr>
              <p:cNvPr id="1773" name="Google Shape;1773;p3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 name="Google Shape;1776;p35"/>
            <p:cNvGrpSpPr/>
            <p:nvPr/>
          </p:nvGrpSpPr>
          <p:grpSpPr>
            <a:xfrm>
              <a:off x="8497550" y="3429425"/>
              <a:ext cx="175013" cy="27000"/>
              <a:chOff x="5662375" y="212375"/>
              <a:chExt cx="175013" cy="27000"/>
            </a:xfrm>
          </p:grpSpPr>
          <p:sp>
            <p:nvSpPr>
              <p:cNvPr id="1777" name="Google Shape;1777;p3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80" name="Google Shape;1780;p35"/>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781" name="Google Shape;1781;p35"/>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782" name="Google Shape;1782;p35"/>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5"/>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5"/>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5"/>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86" name="Shape 1786"/>
        <p:cNvGrpSpPr/>
        <p:nvPr/>
      </p:nvGrpSpPr>
      <p:grpSpPr>
        <a:xfrm>
          <a:off x="0" y="0"/>
          <a:ext cx="0" cy="0"/>
          <a:chOff x="0" y="0"/>
          <a:chExt cx="0" cy="0"/>
        </a:xfrm>
      </p:grpSpPr>
      <p:sp>
        <p:nvSpPr>
          <p:cNvPr id="1787" name="Google Shape;1787;p36"/>
          <p:cNvSpPr txBox="1"/>
          <p:nvPr>
            <p:ph idx="1" type="subTitle"/>
          </p:nvPr>
        </p:nvSpPr>
        <p:spPr>
          <a:xfrm>
            <a:off x="2167128" y="3054096"/>
            <a:ext cx="4809600" cy="11340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grpSp>
        <p:nvGrpSpPr>
          <p:cNvPr id="1788" name="Google Shape;1788;p36"/>
          <p:cNvGrpSpPr/>
          <p:nvPr/>
        </p:nvGrpSpPr>
        <p:grpSpPr>
          <a:xfrm>
            <a:off x="4484494" y="4433000"/>
            <a:ext cx="175013" cy="27000"/>
            <a:chOff x="5662375" y="212375"/>
            <a:chExt cx="175013" cy="27000"/>
          </a:xfrm>
        </p:grpSpPr>
        <p:sp>
          <p:nvSpPr>
            <p:cNvPr id="1789" name="Google Shape;1789;p3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2" name="Google Shape;1792;p36"/>
          <p:cNvSpPr txBox="1"/>
          <p:nvPr>
            <p:ph type="title"/>
          </p:nvPr>
        </p:nvSpPr>
        <p:spPr>
          <a:xfrm>
            <a:off x="2167128" y="2478024"/>
            <a:ext cx="48096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793" name="Google Shape;1793;p36"/>
          <p:cNvGrpSpPr/>
          <p:nvPr/>
        </p:nvGrpSpPr>
        <p:grpSpPr>
          <a:xfrm>
            <a:off x="432850" y="0"/>
            <a:ext cx="8278300" cy="5165700"/>
            <a:chOff x="432850" y="0"/>
            <a:chExt cx="8278300" cy="5165700"/>
          </a:xfrm>
        </p:grpSpPr>
        <p:cxnSp>
          <p:nvCxnSpPr>
            <p:cNvPr id="1794" name="Google Shape;1794;p36"/>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795" name="Google Shape;1795;p36"/>
            <p:cNvGrpSpPr/>
            <p:nvPr/>
          </p:nvGrpSpPr>
          <p:grpSpPr>
            <a:xfrm>
              <a:off x="8129350" y="4292175"/>
              <a:ext cx="581800" cy="582350"/>
              <a:chOff x="8064275" y="887850"/>
              <a:chExt cx="581800" cy="582350"/>
            </a:xfrm>
          </p:grpSpPr>
          <p:sp>
            <p:nvSpPr>
              <p:cNvPr id="1796" name="Google Shape;1796;p3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 name="Google Shape;1802;p36"/>
            <p:cNvGrpSpPr/>
            <p:nvPr/>
          </p:nvGrpSpPr>
          <p:grpSpPr>
            <a:xfrm>
              <a:off x="8274238" y="3720600"/>
              <a:ext cx="292025" cy="292575"/>
              <a:chOff x="7353050" y="316275"/>
              <a:chExt cx="292025" cy="292575"/>
            </a:xfrm>
          </p:grpSpPr>
          <p:sp>
            <p:nvSpPr>
              <p:cNvPr id="1803" name="Google Shape;1803;p3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 name="Google Shape;1807;p36"/>
            <p:cNvGrpSpPr/>
            <p:nvPr/>
          </p:nvGrpSpPr>
          <p:grpSpPr>
            <a:xfrm>
              <a:off x="8332763" y="3212475"/>
              <a:ext cx="175000" cy="175000"/>
              <a:chOff x="8792300" y="321275"/>
              <a:chExt cx="175000" cy="175000"/>
            </a:xfrm>
          </p:grpSpPr>
          <p:sp>
            <p:nvSpPr>
              <p:cNvPr id="1808" name="Google Shape;1808;p3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812" name="Google Shape;1812;p36"/>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813" name="Google Shape;1813;p36"/>
            <p:cNvGrpSpPr/>
            <p:nvPr/>
          </p:nvGrpSpPr>
          <p:grpSpPr>
            <a:xfrm rot="10800000">
              <a:off x="432850" y="291788"/>
              <a:ext cx="581800" cy="582350"/>
              <a:chOff x="8064275" y="887850"/>
              <a:chExt cx="581800" cy="582350"/>
            </a:xfrm>
          </p:grpSpPr>
          <p:sp>
            <p:nvSpPr>
              <p:cNvPr id="1814" name="Google Shape;1814;p3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0" name="Google Shape;1820;p36"/>
            <p:cNvGrpSpPr/>
            <p:nvPr/>
          </p:nvGrpSpPr>
          <p:grpSpPr>
            <a:xfrm rot="10800000">
              <a:off x="577738" y="1153138"/>
              <a:ext cx="292025" cy="292575"/>
              <a:chOff x="7353050" y="316275"/>
              <a:chExt cx="292025" cy="292575"/>
            </a:xfrm>
          </p:grpSpPr>
          <p:sp>
            <p:nvSpPr>
              <p:cNvPr id="1821" name="Google Shape;1821;p3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 name="Google Shape;1825;p36"/>
            <p:cNvGrpSpPr/>
            <p:nvPr/>
          </p:nvGrpSpPr>
          <p:grpSpPr>
            <a:xfrm rot="10800000">
              <a:off x="636238" y="1778838"/>
              <a:ext cx="175000" cy="175000"/>
              <a:chOff x="8792300" y="321275"/>
              <a:chExt cx="175000" cy="175000"/>
            </a:xfrm>
          </p:grpSpPr>
          <p:sp>
            <p:nvSpPr>
              <p:cNvPr id="1826" name="Google Shape;1826;p3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 name="Google Shape;1830;p36"/>
            <p:cNvGrpSpPr/>
            <p:nvPr/>
          </p:nvGrpSpPr>
          <p:grpSpPr>
            <a:xfrm>
              <a:off x="432850" y="2003163"/>
              <a:ext cx="175013" cy="27000"/>
              <a:chOff x="5662375" y="212375"/>
              <a:chExt cx="175013" cy="27000"/>
            </a:xfrm>
          </p:grpSpPr>
          <p:sp>
            <p:nvSpPr>
              <p:cNvPr id="1831" name="Google Shape;1831;p3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 name="Google Shape;1834;p36"/>
            <p:cNvGrpSpPr/>
            <p:nvPr/>
          </p:nvGrpSpPr>
          <p:grpSpPr>
            <a:xfrm>
              <a:off x="788100" y="208488"/>
              <a:ext cx="175013" cy="27000"/>
              <a:chOff x="5662375" y="212375"/>
              <a:chExt cx="175013" cy="27000"/>
            </a:xfrm>
          </p:grpSpPr>
          <p:sp>
            <p:nvSpPr>
              <p:cNvPr id="1835" name="Google Shape;1835;p3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 name="Google Shape;1838;p36"/>
            <p:cNvGrpSpPr/>
            <p:nvPr/>
          </p:nvGrpSpPr>
          <p:grpSpPr>
            <a:xfrm>
              <a:off x="8129350" y="4988725"/>
              <a:ext cx="175013" cy="27000"/>
              <a:chOff x="5662375" y="212375"/>
              <a:chExt cx="175013" cy="27000"/>
            </a:xfrm>
          </p:grpSpPr>
          <p:sp>
            <p:nvSpPr>
              <p:cNvPr id="1839" name="Google Shape;1839;p3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 name="Google Shape;1842;p36"/>
            <p:cNvGrpSpPr/>
            <p:nvPr/>
          </p:nvGrpSpPr>
          <p:grpSpPr>
            <a:xfrm>
              <a:off x="8497550" y="3429425"/>
              <a:ext cx="175013" cy="27000"/>
              <a:chOff x="5662375" y="212375"/>
              <a:chExt cx="175013" cy="27000"/>
            </a:xfrm>
          </p:grpSpPr>
          <p:sp>
            <p:nvSpPr>
              <p:cNvPr id="1843" name="Google Shape;1843;p3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846" name="Google Shape;1846;p36"/>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847" name="Google Shape;1847;p36"/>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848" name="Google Shape;1848;p36"/>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6"/>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6"/>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6"/>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52" name="Shape 1852"/>
        <p:cNvGrpSpPr/>
        <p:nvPr/>
      </p:nvGrpSpPr>
      <p:grpSpPr>
        <a:xfrm>
          <a:off x="0" y="0"/>
          <a:ext cx="0" cy="0"/>
          <a:chOff x="0" y="0"/>
          <a:chExt cx="0" cy="0"/>
        </a:xfrm>
      </p:grpSpPr>
      <p:sp>
        <p:nvSpPr>
          <p:cNvPr id="1853" name="Google Shape;1853;p37"/>
          <p:cNvSpPr txBox="1"/>
          <p:nvPr>
            <p:ph type="title"/>
          </p:nvPr>
        </p:nvSpPr>
        <p:spPr>
          <a:xfrm>
            <a:off x="1807671" y="338325"/>
            <a:ext cx="5528700" cy="612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854" name="Google Shape;1854;p37"/>
          <p:cNvSpPr txBox="1"/>
          <p:nvPr>
            <p:ph idx="1" type="subTitle"/>
          </p:nvPr>
        </p:nvSpPr>
        <p:spPr>
          <a:xfrm>
            <a:off x="4956048" y="2532888"/>
            <a:ext cx="2084700" cy="136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855" name="Google Shape;1855;p37"/>
          <p:cNvSpPr txBox="1"/>
          <p:nvPr>
            <p:ph idx="2" type="subTitle"/>
          </p:nvPr>
        </p:nvSpPr>
        <p:spPr>
          <a:xfrm>
            <a:off x="2093976" y="2532888"/>
            <a:ext cx="2084700" cy="136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856" name="Google Shape;1856;p37"/>
          <p:cNvSpPr txBox="1"/>
          <p:nvPr>
            <p:ph idx="3" type="subTitle"/>
          </p:nvPr>
        </p:nvSpPr>
        <p:spPr>
          <a:xfrm>
            <a:off x="4956048" y="2221992"/>
            <a:ext cx="2084700" cy="2835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defRPr>
            </a:lvl2pPr>
            <a:lvl3pPr lvl="2" rtl="0" algn="ctr">
              <a:spcBef>
                <a:spcPts val="0"/>
              </a:spcBef>
              <a:spcAft>
                <a:spcPts val="0"/>
              </a:spcAft>
              <a:buNone/>
              <a:defRPr sz="1600">
                <a:solidFill>
                  <a:schemeClr val="accent1"/>
                </a:solidFill>
              </a:defRPr>
            </a:lvl3pPr>
            <a:lvl4pPr lvl="3" rtl="0" algn="ctr">
              <a:spcBef>
                <a:spcPts val="0"/>
              </a:spcBef>
              <a:spcAft>
                <a:spcPts val="0"/>
              </a:spcAft>
              <a:buNone/>
              <a:defRPr sz="1600">
                <a:solidFill>
                  <a:schemeClr val="accent1"/>
                </a:solidFill>
              </a:defRPr>
            </a:lvl4pPr>
            <a:lvl5pPr lvl="4" rtl="0" algn="ctr">
              <a:spcBef>
                <a:spcPts val="0"/>
              </a:spcBef>
              <a:spcAft>
                <a:spcPts val="0"/>
              </a:spcAft>
              <a:buNone/>
              <a:defRPr sz="1600">
                <a:solidFill>
                  <a:schemeClr val="accent1"/>
                </a:solidFill>
              </a:defRPr>
            </a:lvl5pPr>
            <a:lvl6pPr lvl="5" rtl="0" algn="ctr">
              <a:spcBef>
                <a:spcPts val="0"/>
              </a:spcBef>
              <a:spcAft>
                <a:spcPts val="0"/>
              </a:spcAft>
              <a:buNone/>
              <a:defRPr sz="1600">
                <a:solidFill>
                  <a:schemeClr val="accent1"/>
                </a:solidFill>
              </a:defRPr>
            </a:lvl6pPr>
            <a:lvl7pPr lvl="6" rtl="0" algn="ctr">
              <a:spcBef>
                <a:spcPts val="0"/>
              </a:spcBef>
              <a:spcAft>
                <a:spcPts val="0"/>
              </a:spcAft>
              <a:buNone/>
              <a:defRPr sz="1600">
                <a:solidFill>
                  <a:schemeClr val="accent1"/>
                </a:solidFill>
              </a:defRPr>
            </a:lvl7pPr>
            <a:lvl8pPr lvl="7" rtl="0" algn="ctr">
              <a:spcBef>
                <a:spcPts val="0"/>
              </a:spcBef>
              <a:spcAft>
                <a:spcPts val="0"/>
              </a:spcAft>
              <a:buNone/>
              <a:defRPr sz="1600">
                <a:solidFill>
                  <a:schemeClr val="accent1"/>
                </a:solidFill>
              </a:defRPr>
            </a:lvl8pPr>
            <a:lvl9pPr lvl="8" rtl="0" algn="ctr">
              <a:spcBef>
                <a:spcPts val="0"/>
              </a:spcBef>
              <a:spcAft>
                <a:spcPts val="0"/>
              </a:spcAft>
              <a:buNone/>
              <a:defRPr sz="1600">
                <a:solidFill>
                  <a:schemeClr val="accent1"/>
                </a:solidFill>
              </a:defRPr>
            </a:lvl9pPr>
          </a:lstStyle>
          <a:p/>
        </p:txBody>
      </p:sp>
      <p:sp>
        <p:nvSpPr>
          <p:cNvPr id="1857" name="Google Shape;1857;p37"/>
          <p:cNvSpPr txBox="1"/>
          <p:nvPr>
            <p:ph idx="4" type="subTitle"/>
          </p:nvPr>
        </p:nvSpPr>
        <p:spPr>
          <a:xfrm>
            <a:off x="2093976" y="2203704"/>
            <a:ext cx="2084700" cy="3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defRPr>
            </a:lvl2pPr>
            <a:lvl3pPr lvl="2" rtl="0" algn="ctr">
              <a:spcBef>
                <a:spcPts val="0"/>
              </a:spcBef>
              <a:spcAft>
                <a:spcPts val="0"/>
              </a:spcAft>
              <a:buNone/>
              <a:defRPr sz="1600">
                <a:solidFill>
                  <a:schemeClr val="accent1"/>
                </a:solidFill>
              </a:defRPr>
            </a:lvl3pPr>
            <a:lvl4pPr lvl="3" rtl="0" algn="ctr">
              <a:spcBef>
                <a:spcPts val="0"/>
              </a:spcBef>
              <a:spcAft>
                <a:spcPts val="0"/>
              </a:spcAft>
              <a:buNone/>
              <a:defRPr sz="1600">
                <a:solidFill>
                  <a:schemeClr val="accent1"/>
                </a:solidFill>
              </a:defRPr>
            </a:lvl4pPr>
            <a:lvl5pPr lvl="4" rtl="0" algn="ctr">
              <a:spcBef>
                <a:spcPts val="0"/>
              </a:spcBef>
              <a:spcAft>
                <a:spcPts val="0"/>
              </a:spcAft>
              <a:buNone/>
              <a:defRPr sz="1600">
                <a:solidFill>
                  <a:schemeClr val="accent1"/>
                </a:solidFill>
              </a:defRPr>
            </a:lvl5pPr>
            <a:lvl6pPr lvl="5" rtl="0" algn="ctr">
              <a:spcBef>
                <a:spcPts val="0"/>
              </a:spcBef>
              <a:spcAft>
                <a:spcPts val="0"/>
              </a:spcAft>
              <a:buNone/>
              <a:defRPr sz="1600">
                <a:solidFill>
                  <a:schemeClr val="accent1"/>
                </a:solidFill>
              </a:defRPr>
            </a:lvl6pPr>
            <a:lvl7pPr lvl="6" rtl="0" algn="ctr">
              <a:spcBef>
                <a:spcPts val="0"/>
              </a:spcBef>
              <a:spcAft>
                <a:spcPts val="0"/>
              </a:spcAft>
              <a:buNone/>
              <a:defRPr sz="1600">
                <a:solidFill>
                  <a:schemeClr val="accent1"/>
                </a:solidFill>
              </a:defRPr>
            </a:lvl7pPr>
            <a:lvl8pPr lvl="7" rtl="0" algn="ctr">
              <a:spcBef>
                <a:spcPts val="0"/>
              </a:spcBef>
              <a:spcAft>
                <a:spcPts val="0"/>
              </a:spcAft>
              <a:buNone/>
              <a:defRPr sz="1600">
                <a:solidFill>
                  <a:schemeClr val="accent1"/>
                </a:solidFill>
              </a:defRPr>
            </a:lvl8pPr>
            <a:lvl9pPr lvl="8" rtl="0" algn="ctr">
              <a:spcBef>
                <a:spcPts val="0"/>
              </a:spcBef>
              <a:spcAft>
                <a:spcPts val="0"/>
              </a:spcAft>
              <a:buNone/>
              <a:defRPr sz="1600">
                <a:solidFill>
                  <a:schemeClr val="accent1"/>
                </a:solidFill>
              </a:defRPr>
            </a:lvl9pPr>
          </a:lstStyle>
          <a:p/>
        </p:txBody>
      </p:sp>
      <p:sp>
        <p:nvSpPr>
          <p:cNvPr id="1858" name="Google Shape;1858;p37"/>
          <p:cNvSpPr txBox="1"/>
          <p:nvPr>
            <p:ph hasCustomPrompt="1" idx="5" type="title"/>
          </p:nvPr>
        </p:nvSpPr>
        <p:spPr>
          <a:xfrm>
            <a:off x="2779776" y="1627632"/>
            <a:ext cx="722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859" name="Google Shape;1859;p37"/>
          <p:cNvSpPr txBox="1"/>
          <p:nvPr>
            <p:ph hasCustomPrompt="1" idx="6" type="title"/>
          </p:nvPr>
        </p:nvSpPr>
        <p:spPr>
          <a:xfrm>
            <a:off x="5641848" y="1627632"/>
            <a:ext cx="722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1860" name="Google Shape;1860;p37"/>
          <p:cNvGrpSpPr/>
          <p:nvPr/>
        </p:nvGrpSpPr>
        <p:grpSpPr>
          <a:xfrm>
            <a:off x="432850" y="0"/>
            <a:ext cx="8278300" cy="5165700"/>
            <a:chOff x="432850" y="0"/>
            <a:chExt cx="8278300" cy="5165700"/>
          </a:xfrm>
        </p:grpSpPr>
        <p:cxnSp>
          <p:nvCxnSpPr>
            <p:cNvPr id="1861" name="Google Shape;1861;p37"/>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862" name="Google Shape;1862;p37"/>
            <p:cNvGrpSpPr/>
            <p:nvPr/>
          </p:nvGrpSpPr>
          <p:grpSpPr>
            <a:xfrm>
              <a:off x="8129350" y="4292175"/>
              <a:ext cx="581800" cy="582350"/>
              <a:chOff x="8064275" y="887850"/>
              <a:chExt cx="581800" cy="582350"/>
            </a:xfrm>
          </p:grpSpPr>
          <p:sp>
            <p:nvSpPr>
              <p:cNvPr id="1863" name="Google Shape;1863;p3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 name="Google Shape;1869;p37"/>
            <p:cNvGrpSpPr/>
            <p:nvPr/>
          </p:nvGrpSpPr>
          <p:grpSpPr>
            <a:xfrm>
              <a:off x="8274238" y="3720600"/>
              <a:ext cx="292025" cy="292575"/>
              <a:chOff x="7353050" y="316275"/>
              <a:chExt cx="292025" cy="292575"/>
            </a:xfrm>
          </p:grpSpPr>
          <p:sp>
            <p:nvSpPr>
              <p:cNvPr id="1870" name="Google Shape;1870;p3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 name="Google Shape;1874;p37"/>
            <p:cNvGrpSpPr/>
            <p:nvPr/>
          </p:nvGrpSpPr>
          <p:grpSpPr>
            <a:xfrm>
              <a:off x="8332763" y="3212475"/>
              <a:ext cx="175000" cy="175000"/>
              <a:chOff x="8792300" y="321275"/>
              <a:chExt cx="175000" cy="175000"/>
            </a:xfrm>
          </p:grpSpPr>
          <p:sp>
            <p:nvSpPr>
              <p:cNvPr id="1875" name="Google Shape;1875;p3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879" name="Google Shape;1879;p37"/>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880" name="Google Shape;1880;p37"/>
            <p:cNvGrpSpPr/>
            <p:nvPr/>
          </p:nvGrpSpPr>
          <p:grpSpPr>
            <a:xfrm rot="10800000">
              <a:off x="432850" y="291788"/>
              <a:ext cx="581800" cy="582350"/>
              <a:chOff x="8064275" y="887850"/>
              <a:chExt cx="581800" cy="582350"/>
            </a:xfrm>
          </p:grpSpPr>
          <p:sp>
            <p:nvSpPr>
              <p:cNvPr id="1881" name="Google Shape;1881;p3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 name="Google Shape;1887;p37"/>
            <p:cNvGrpSpPr/>
            <p:nvPr/>
          </p:nvGrpSpPr>
          <p:grpSpPr>
            <a:xfrm rot="10800000">
              <a:off x="577738" y="1153138"/>
              <a:ext cx="292025" cy="292575"/>
              <a:chOff x="7353050" y="316275"/>
              <a:chExt cx="292025" cy="292575"/>
            </a:xfrm>
          </p:grpSpPr>
          <p:sp>
            <p:nvSpPr>
              <p:cNvPr id="1888" name="Google Shape;1888;p3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 name="Google Shape;1892;p37"/>
            <p:cNvGrpSpPr/>
            <p:nvPr/>
          </p:nvGrpSpPr>
          <p:grpSpPr>
            <a:xfrm rot="10800000">
              <a:off x="636238" y="1778838"/>
              <a:ext cx="175000" cy="175000"/>
              <a:chOff x="8792300" y="321275"/>
              <a:chExt cx="175000" cy="175000"/>
            </a:xfrm>
          </p:grpSpPr>
          <p:sp>
            <p:nvSpPr>
              <p:cNvPr id="1893" name="Google Shape;1893;p3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 name="Google Shape;1897;p37"/>
            <p:cNvGrpSpPr/>
            <p:nvPr/>
          </p:nvGrpSpPr>
          <p:grpSpPr>
            <a:xfrm>
              <a:off x="432850" y="2003163"/>
              <a:ext cx="175013" cy="27000"/>
              <a:chOff x="5662375" y="212375"/>
              <a:chExt cx="175013" cy="27000"/>
            </a:xfrm>
          </p:grpSpPr>
          <p:sp>
            <p:nvSpPr>
              <p:cNvPr id="1898" name="Google Shape;1898;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 name="Google Shape;1901;p37"/>
            <p:cNvGrpSpPr/>
            <p:nvPr/>
          </p:nvGrpSpPr>
          <p:grpSpPr>
            <a:xfrm>
              <a:off x="788100" y="208488"/>
              <a:ext cx="175013" cy="27000"/>
              <a:chOff x="5662375" y="212375"/>
              <a:chExt cx="175013" cy="27000"/>
            </a:xfrm>
          </p:grpSpPr>
          <p:sp>
            <p:nvSpPr>
              <p:cNvPr id="1902" name="Google Shape;1902;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 name="Google Shape;1905;p37"/>
            <p:cNvGrpSpPr/>
            <p:nvPr/>
          </p:nvGrpSpPr>
          <p:grpSpPr>
            <a:xfrm>
              <a:off x="8129350" y="4988725"/>
              <a:ext cx="175013" cy="27000"/>
              <a:chOff x="5662375" y="212375"/>
              <a:chExt cx="175013" cy="27000"/>
            </a:xfrm>
          </p:grpSpPr>
          <p:sp>
            <p:nvSpPr>
              <p:cNvPr id="1906" name="Google Shape;1906;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9" name="Google Shape;1909;p37"/>
            <p:cNvGrpSpPr/>
            <p:nvPr/>
          </p:nvGrpSpPr>
          <p:grpSpPr>
            <a:xfrm>
              <a:off x="8497550" y="3429425"/>
              <a:ext cx="175013" cy="27000"/>
              <a:chOff x="5662375" y="212375"/>
              <a:chExt cx="175013" cy="27000"/>
            </a:xfrm>
          </p:grpSpPr>
          <p:sp>
            <p:nvSpPr>
              <p:cNvPr id="1910" name="Google Shape;1910;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913" name="Google Shape;1913;p37"/>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914" name="Google Shape;1914;p37"/>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915" name="Google Shape;1915;p37"/>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7"/>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7"/>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7"/>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19" name="Shape 1919"/>
        <p:cNvGrpSpPr/>
        <p:nvPr/>
      </p:nvGrpSpPr>
      <p:grpSpPr>
        <a:xfrm>
          <a:off x="0" y="0"/>
          <a:ext cx="0" cy="0"/>
          <a:chOff x="0" y="0"/>
          <a:chExt cx="0" cy="0"/>
        </a:xfrm>
      </p:grpSpPr>
      <p:sp>
        <p:nvSpPr>
          <p:cNvPr id="1920" name="Google Shape;1920;p38"/>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921" name="Google Shape;1921;p38"/>
          <p:cNvGrpSpPr/>
          <p:nvPr/>
        </p:nvGrpSpPr>
        <p:grpSpPr>
          <a:xfrm>
            <a:off x="432850" y="0"/>
            <a:ext cx="8278300" cy="5165700"/>
            <a:chOff x="432850" y="0"/>
            <a:chExt cx="8278300" cy="5165700"/>
          </a:xfrm>
        </p:grpSpPr>
        <p:cxnSp>
          <p:nvCxnSpPr>
            <p:cNvPr id="1922" name="Google Shape;1922;p38"/>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923" name="Google Shape;1923;p38"/>
            <p:cNvGrpSpPr/>
            <p:nvPr/>
          </p:nvGrpSpPr>
          <p:grpSpPr>
            <a:xfrm>
              <a:off x="8129350" y="4292175"/>
              <a:ext cx="581800" cy="582350"/>
              <a:chOff x="8064275" y="887850"/>
              <a:chExt cx="581800" cy="582350"/>
            </a:xfrm>
          </p:grpSpPr>
          <p:sp>
            <p:nvSpPr>
              <p:cNvPr id="1924" name="Google Shape;1924;p3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0" name="Google Shape;1930;p38"/>
            <p:cNvGrpSpPr/>
            <p:nvPr/>
          </p:nvGrpSpPr>
          <p:grpSpPr>
            <a:xfrm>
              <a:off x="8274238" y="3720600"/>
              <a:ext cx="292025" cy="292575"/>
              <a:chOff x="7353050" y="316275"/>
              <a:chExt cx="292025" cy="292575"/>
            </a:xfrm>
          </p:grpSpPr>
          <p:sp>
            <p:nvSpPr>
              <p:cNvPr id="1931" name="Google Shape;1931;p3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 name="Google Shape;1935;p38"/>
            <p:cNvGrpSpPr/>
            <p:nvPr/>
          </p:nvGrpSpPr>
          <p:grpSpPr>
            <a:xfrm>
              <a:off x="8332763" y="3212475"/>
              <a:ext cx="175000" cy="175000"/>
              <a:chOff x="8792300" y="321275"/>
              <a:chExt cx="175000" cy="175000"/>
            </a:xfrm>
          </p:grpSpPr>
          <p:sp>
            <p:nvSpPr>
              <p:cNvPr id="1936" name="Google Shape;1936;p3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940" name="Google Shape;1940;p38"/>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941" name="Google Shape;1941;p38"/>
            <p:cNvGrpSpPr/>
            <p:nvPr/>
          </p:nvGrpSpPr>
          <p:grpSpPr>
            <a:xfrm rot="10800000">
              <a:off x="432850" y="291788"/>
              <a:ext cx="581800" cy="582350"/>
              <a:chOff x="8064275" y="887850"/>
              <a:chExt cx="581800" cy="582350"/>
            </a:xfrm>
          </p:grpSpPr>
          <p:sp>
            <p:nvSpPr>
              <p:cNvPr id="1942" name="Google Shape;1942;p3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 name="Google Shape;1948;p38"/>
            <p:cNvGrpSpPr/>
            <p:nvPr/>
          </p:nvGrpSpPr>
          <p:grpSpPr>
            <a:xfrm rot="10800000">
              <a:off x="577738" y="1153138"/>
              <a:ext cx="292025" cy="292575"/>
              <a:chOff x="7353050" y="316275"/>
              <a:chExt cx="292025" cy="292575"/>
            </a:xfrm>
          </p:grpSpPr>
          <p:sp>
            <p:nvSpPr>
              <p:cNvPr id="1949" name="Google Shape;1949;p3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 name="Google Shape;1953;p38"/>
            <p:cNvGrpSpPr/>
            <p:nvPr/>
          </p:nvGrpSpPr>
          <p:grpSpPr>
            <a:xfrm rot="10800000">
              <a:off x="636238" y="1778838"/>
              <a:ext cx="175000" cy="175000"/>
              <a:chOff x="8792300" y="321275"/>
              <a:chExt cx="175000" cy="175000"/>
            </a:xfrm>
          </p:grpSpPr>
          <p:sp>
            <p:nvSpPr>
              <p:cNvPr id="1954" name="Google Shape;1954;p3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 name="Google Shape;1958;p38"/>
            <p:cNvGrpSpPr/>
            <p:nvPr/>
          </p:nvGrpSpPr>
          <p:grpSpPr>
            <a:xfrm>
              <a:off x="432850" y="2003163"/>
              <a:ext cx="175013" cy="27000"/>
              <a:chOff x="5662375" y="212375"/>
              <a:chExt cx="175013" cy="27000"/>
            </a:xfrm>
          </p:grpSpPr>
          <p:sp>
            <p:nvSpPr>
              <p:cNvPr id="1959" name="Google Shape;1959;p3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 name="Google Shape;1962;p38"/>
            <p:cNvGrpSpPr/>
            <p:nvPr/>
          </p:nvGrpSpPr>
          <p:grpSpPr>
            <a:xfrm>
              <a:off x="788100" y="208488"/>
              <a:ext cx="175013" cy="27000"/>
              <a:chOff x="5662375" y="212375"/>
              <a:chExt cx="175013" cy="27000"/>
            </a:xfrm>
          </p:grpSpPr>
          <p:sp>
            <p:nvSpPr>
              <p:cNvPr id="1963" name="Google Shape;1963;p3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6" name="Google Shape;1966;p38"/>
            <p:cNvGrpSpPr/>
            <p:nvPr/>
          </p:nvGrpSpPr>
          <p:grpSpPr>
            <a:xfrm>
              <a:off x="8129350" y="4988725"/>
              <a:ext cx="175013" cy="27000"/>
              <a:chOff x="5662375" y="212375"/>
              <a:chExt cx="175013" cy="27000"/>
            </a:xfrm>
          </p:grpSpPr>
          <p:sp>
            <p:nvSpPr>
              <p:cNvPr id="1967" name="Google Shape;1967;p3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0" name="Google Shape;1970;p38"/>
            <p:cNvGrpSpPr/>
            <p:nvPr/>
          </p:nvGrpSpPr>
          <p:grpSpPr>
            <a:xfrm>
              <a:off x="8497550" y="3429425"/>
              <a:ext cx="175013" cy="27000"/>
              <a:chOff x="5662375" y="212375"/>
              <a:chExt cx="175013" cy="27000"/>
            </a:xfrm>
          </p:grpSpPr>
          <p:sp>
            <p:nvSpPr>
              <p:cNvPr id="1971" name="Google Shape;1971;p3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974" name="Google Shape;1974;p38"/>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975" name="Google Shape;1975;p38"/>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976" name="Google Shape;1976;p38"/>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8"/>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8"/>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8"/>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980" name="Shape 1980"/>
        <p:cNvGrpSpPr/>
        <p:nvPr/>
      </p:nvGrpSpPr>
      <p:grpSpPr>
        <a:xfrm>
          <a:off x="0" y="0"/>
          <a:ext cx="0" cy="0"/>
          <a:chOff x="0" y="0"/>
          <a:chExt cx="0" cy="0"/>
        </a:xfrm>
      </p:grpSpPr>
      <p:sp>
        <p:nvSpPr>
          <p:cNvPr id="1981" name="Google Shape;1981;p39"/>
          <p:cNvSpPr txBox="1"/>
          <p:nvPr>
            <p:ph idx="1" type="subTitle"/>
          </p:nvPr>
        </p:nvSpPr>
        <p:spPr>
          <a:xfrm>
            <a:off x="804672" y="1984248"/>
            <a:ext cx="3291900" cy="13716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p:txBody>
      </p:sp>
      <p:sp>
        <p:nvSpPr>
          <p:cNvPr id="1982" name="Google Shape;1982;p39"/>
          <p:cNvSpPr txBox="1"/>
          <p:nvPr>
            <p:ph type="title"/>
          </p:nvPr>
        </p:nvSpPr>
        <p:spPr>
          <a:xfrm>
            <a:off x="804672" y="3319272"/>
            <a:ext cx="3291900" cy="4023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1983" name="Google Shape;1983;p39"/>
          <p:cNvCxnSpPr/>
          <p:nvPr/>
        </p:nvCxnSpPr>
        <p:spPr>
          <a:xfrm>
            <a:off x="1645925" y="5231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1984" name="Google Shape;1984;p39"/>
          <p:cNvCxnSpPr/>
          <p:nvPr/>
        </p:nvCxnSpPr>
        <p:spPr>
          <a:xfrm flipH="1" rot="10800000">
            <a:off x="803050" y="529675"/>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1985" name="Google Shape;1985;p39"/>
          <p:cNvCxnSpPr/>
          <p:nvPr/>
        </p:nvCxnSpPr>
        <p:spPr>
          <a:xfrm>
            <a:off x="0" y="6520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1986" name="Google Shape;1986;p39"/>
          <p:cNvGrpSpPr/>
          <p:nvPr/>
        </p:nvGrpSpPr>
        <p:grpSpPr>
          <a:xfrm flipH="1">
            <a:off x="499400" y="959675"/>
            <a:ext cx="581800" cy="582350"/>
            <a:chOff x="8064275" y="887850"/>
            <a:chExt cx="581800" cy="582350"/>
          </a:xfrm>
        </p:grpSpPr>
        <p:sp>
          <p:nvSpPr>
            <p:cNvPr id="1987" name="Google Shape;1987;p3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 name="Google Shape;1993;p39"/>
          <p:cNvGrpSpPr/>
          <p:nvPr/>
        </p:nvGrpSpPr>
        <p:grpSpPr>
          <a:xfrm flipH="1">
            <a:off x="1500400" y="388100"/>
            <a:ext cx="292025" cy="292575"/>
            <a:chOff x="7353050" y="316275"/>
            <a:chExt cx="292025" cy="292575"/>
          </a:xfrm>
        </p:grpSpPr>
        <p:sp>
          <p:nvSpPr>
            <p:cNvPr id="1994" name="Google Shape;1994;p3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8" name="Google Shape;1998;p39"/>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9"/>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9"/>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9"/>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9"/>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9"/>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4" name="Google Shape;2004;p39"/>
          <p:cNvGrpSpPr/>
          <p:nvPr/>
        </p:nvGrpSpPr>
        <p:grpSpPr>
          <a:xfrm flipH="1">
            <a:off x="3527112" y="361100"/>
            <a:ext cx="175013" cy="27000"/>
            <a:chOff x="5662375" y="212375"/>
            <a:chExt cx="175013" cy="27000"/>
          </a:xfrm>
        </p:grpSpPr>
        <p:sp>
          <p:nvSpPr>
            <p:cNvPr id="2005" name="Google Shape;2005;p3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 name="Google Shape;2008;p39"/>
          <p:cNvGrpSpPr/>
          <p:nvPr/>
        </p:nvGrpSpPr>
        <p:grpSpPr>
          <a:xfrm flipH="1">
            <a:off x="480412" y="242700"/>
            <a:ext cx="175013" cy="27000"/>
            <a:chOff x="5662375" y="212375"/>
            <a:chExt cx="175013" cy="27000"/>
          </a:xfrm>
        </p:grpSpPr>
        <p:sp>
          <p:nvSpPr>
            <p:cNvPr id="2009" name="Google Shape;2009;p3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2" name="Google Shape;2012;p39"/>
          <p:cNvGrpSpPr/>
          <p:nvPr/>
        </p:nvGrpSpPr>
        <p:grpSpPr>
          <a:xfrm flipH="1">
            <a:off x="901712" y="1653625"/>
            <a:ext cx="175013" cy="27000"/>
            <a:chOff x="5662375" y="212375"/>
            <a:chExt cx="175013" cy="27000"/>
          </a:xfrm>
        </p:grpSpPr>
        <p:sp>
          <p:nvSpPr>
            <p:cNvPr id="2013" name="Google Shape;2013;p3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16" name="Google Shape;2016;p39"/>
          <p:cNvCxnSpPr/>
          <p:nvPr/>
        </p:nvCxnSpPr>
        <p:spPr>
          <a:xfrm>
            <a:off x="791400" y="42124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2017" name="Google Shape;2017;p39"/>
          <p:cNvCxnSpPr/>
          <p:nvPr/>
        </p:nvCxnSpPr>
        <p:spPr>
          <a:xfrm flipH="1" rot="10800000">
            <a:off x="0" y="42204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2018" name="Google Shape;2018;p39"/>
          <p:cNvGrpSpPr/>
          <p:nvPr/>
        </p:nvGrpSpPr>
        <p:grpSpPr>
          <a:xfrm rot="10800000">
            <a:off x="499400" y="3940925"/>
            <a:ext cx="581800" cy="582350"/>
            <a:chOff x="8064275" y="887850"/>
            <a:chExt cx="581800" cy="582350"/>
          </a:xfrm>
        </p:grpSpPr>
        <p:sp>
          <p:nvSpPr>
            <p:cNvPr id="2019" name="Google Shape;2019;p3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5" name="Google Shape;2025;p39"/>
          <p:cNvGrpSpPr/>
          <p:nvPr/>
        </p:nvGrpSpPr>
        <p:grpSpPr>
          <a:xfrm rot="10800000">
            <a:off x="1819575" y="4586750"/>
            <a:ext cx="292025" cy="292575"/>
            <a:chOff x="7353050" y="316275"/>
            <a:chExt cx="292025" cy="292575"/>
          </a:xfrm>
        </p:grpSpPr>
        <p:sp>
          <p:nvSpPr>
            <p:cNvPr id="2026" name="Google Shape;2026;p3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 name="Google Shape;2030;p39"/>
          <p:cNvGrpSpPr/>
          <p:nvPr/>
        </p:nvGrpSpPr>
        <p:grpSpPr>
          <a:xfrm rot="10800000">
            <a:off x="212525" y="4645550"/>
            <a:ext cx="175000" cy="175000"/>
            <a:chOff x="8792300" y="321275"/>
            <a:chExt cx="175000" cy="175000"/>
          </a:xfrm>
        </p:grpSpPr>
        <p:sp>
          <p:nvSpPr>
            <p:cNvPr id="2031" name="Google Shape;2031;p3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5" name="Google Shape;2035;p39"/>
          <p:cNvGrpSpPr/>
          <p:nvPr/>
        </p:nvGrpSpPr>
        <p:grpSpPr>
          <a:xfrm rot="10800000">
            <a:off x="480412" y="4852325"/>
            <a:ext cx="175013" cy="27000"/>
            <a:chOff x="5662375" y="212375"/>
            <a:chExt cx="175013" cy="27000"/>
          </a:xfrm>
        </p:grpSpPr>
        <p:sp>
          <p:nvSpPr>
            <p:cNvPr id="2036" name="Google Shape;2036;p3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 name="Google Shape;2039;p39"/>
          <p:cNvGrpSpPr/>
          <p:nvPr/>
        </p:nvGrpSpPr>
        <p:grpSpPr>
          <a:xfrm rot="10800000">
            <a:off x="1054112" y="3898600"/>
            <a:ext cx="175013" cy="27000"/>
            <a:chOff x="5662375" y="212375"/>
            <a:chExt cx="175013" cy="27000"/>
          </a:xfrm>
        </p:grpSpPr>
        <p:sp>
          <p:nvSpPr>
            <p:cNvPr id="2040" name="Google Shape;2040;p3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043" name="Shape 2043"/>
        <p:cNvGrpSpPr/>
        <p:nvPr/>
      </p:nvGrpSpPr>
      <p:grpSpPr>
        <a:xfrm>
          <a:off x="0" y="0"/>
          <a:ext cx="0" cy="0"/>
          <a:chOff x="0" y="0"/>
          <a:chExt cx="0" cy="0"/>
        </a:xfrm>
      </p:grpSpPr>
      <p:grpSp>
        <p:nvGrpSpPr>
          <p:cNvPr id="2044" name="Google Shape;2044;p40"/>
          <p:cNvGrpSpPr/>
          <p:nvPr/>
        </p:nvGrpSpPr>
        <p:grpSpPr>
          <a:xfrm>
            <a:off x="1349626" y="598417"/>
            <a:ext cx="6453730" cy="3631136"/>
            <a:chOff x="365750" y="1285025"/>
            <a:chExt cx="6934275" cy="3315500"/>
          </a:xfrm>
        </p:grpSpPr>
        <p:sp>
          <p:nvSpPr>
            <p:cNvPr id="2045" name="Google Shape;2045;p40"/>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0"/>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7" name="Google Shape;2047;p40"/>
          <p:cNvSpPr txBox="1"/>
          <p:nvPr>
            <p:ph type="title"/>
          </p:nvPr>
        </p:nvSpPr>
        <p:spPr>
          <a:xfrm>
            <a:off x="2624328" y="1620753"/>
            <a:ext cx="3904500" cy="190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3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2048" name="Google Shape;2048;p40"/>
          <p:cNvGrpSpPr/>
          <p:nvPr/>
        </p:nvGrpSpPr>
        <p:grpSpPr>
          <a:xfrm>
            <a:off x="-6867" y="-6625"/>
            <a:ext cx="9152342" cy="5102050"/>
            <a:chOff x="-6867" y="-6625"/>
            <a:chExt cx="9152342" cy="5102050"/>
          </a:xfrm>
        </p:grpSpPr>
        <p:cxnSp>
          <p:nvCxnSpPr>
            <p:cNvPr id="2049" name="Google Shape;2049;p40"/>
            <p:cNvCxnSpPr/>
            <p:nvPr/>
          </p:nvCxnSpPr>
          <p:spPr>
            <a:xfrm>
              <a:off x="2904283" y="4513075"/>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2050" name="Google Shape;2050;p40"/>
            <p:cNvCxnSpPr/>
            <p:nvPr/>
          </p:nvCxnSpPr>
          <p:spPr>
            <a:xfrm flipH="1" rot="10800000">
              <a:off x="1562083" y="4492325"/>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2051" name="Google Shape;2051;p40"/>
            <p:cNvCxnSpPr/>
            <p:nvPr/>
          </p:nvCxnSpPr>
          <p:spPr>
            <a:xfrm>
              <a:off x="259558" y="4408000"/>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2052" name="Google Shape;2052;p40"/>
            <p:cNvCxnSpPr/>
            <p:nvPr/>
          </p:nvCxnSpPr>
          <p:spPr>
            <a:xfrm>
              <a:off x="-6867" y="399355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2053" name="Google Shape;2053;p40"/>
            <p:cNvGrpSpPr/>
            <p:nvPr/>
          </p:nvGrpSpPr>
          <p:grpSpPr>
            <a:xfrm flipH="1">
              <a:off x="1278333" y="4513075"/>
              <a:ext cx="581800" cy="582350"/>
              <a:chOff x="8064275" y="887850"/>
              <a:chExt cx="581800" cy="582350"/>
            </a:xfrm>
          </p:grpSpPr>
          <p:sp>
            <p:nvSpPr>
              <p:cNvPr id="2054" name="Google Shape;2054;p4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0" name="Google Shape;2060;p40"/>
            <p:cNvGrpSpPr/>
            <p:nvPr/>
          </p:nvGrpSpPr>
          <p:grpSpPr>
            <a:xfrm flipH="1">
              <a:off x="2747608" y="4340463"/>
              <a:ext cx="292025" cy="292575"/>
              <a:chOff x="7353050" y="316275"/>
              <a:chExt cx="292025" cy="292575"/>
            </a:xfrm>
          </p:grpSpPr>
          <p:sp>
            <p:nvSpPr>
              <p:cNvPr id="2061" name="Google Shape;2061;p4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5" name="Google Shape;2065;p40"/>
            <p:cNvGrpSpPr/>
            <p:nvPr/>
          </p:nvGrpSpPr>
          <p:grpSpPr>
            <a:xfrm flipH="1">
              <a:off x="171308" y="4315025"/>
              <a:ext cx="175000" cy="175000"/>
              <a:chOff x="8792300" y="321275"/>
              <a:chExt cx="175000" cy="175000"/>
            </a:xfrm>
          </p:grpSpPr>
          <p:sp>
            <p:nvSpPr>
              <p:cNvPr id="2066" name="Google Shape;2066;p4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0" name="Google Shape;2070;p40"/>
            <p:cNvGrpSpPr/>
            <p:nvPr/>
          </p:nvGrpSpPr>
          <p:grpSpPr>
            <a:xfrm>
              <a:off x="3873197" y="4657550"/>
              <a:ext cx="293111" cy="293388"/>
              <a:chOff x="3164039" y="430875"/>
              <a:chExt cx="293111" cy="293388"/>
            </a:xfrm>
          </p:grpSpPr>
          <p:sp>
            <p:nvSpPr>
              <p:cNvPr id="2071" name="Google Shape;2071;p4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 name="Google Shape;2077;p40"/>
            <p:cNvGrpSpPr/>
            <p:nvPr/>
          </p:nvGrpSpPr>
          <p:grpSpPr>
            <a:xfrm flipH="1">
              <a:off x="242270" y="4142425"/>
              <a:ext cx="175013" cy="27000"/>
              <a:chOff x="5662375" y="212375"/>
              <a:chExt cx="175013" cy="27000"/>
            </a:xfrm>
          </p:grpSpPr>
          <p:sp>
            <p:nvSpPr>
              <p:cNvPr id="2078" name="Google Shape;2078;p4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81" name="Google Shape;2081;p40"/>
            <p:cNvCxnSpPr/>
            <p:nvPr/>
          </p:nvCxnSpPr>
          <p:spPr>
            <a:xfrm rot="10800000">
              <a:off x="5995050" y="226600"/>
              <a:ext cx="1504500" cy="224700"/>
            </a:xfrm>
            <a:prstGeom prst="straightConnector1">
              <a:avLst/>
            </a:prstGeom>
            <a:noFill/>
            <a:ln cap="flat" cmpd="sng" w="9525">
              <a:solidFill>
                <a:schemeClr val="dk1"/>
              </a:solidFill>
              <a:prstDash val="solid"/>
              <a:round/>
              <a:headEnd len="med" w="med" type="none"/>
              <a:tailEnd len="med" w="med" type="none"/>
            </a:ln>
          </p:spPr>
        </p:cxnSp>
        <p:cxnSp>
          <p:nvCxnSpPr>
            <p:cNvPr id="2082" name="Google Shape;2082;p40"/>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2083" name="Google Shape;2083;p40"/>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2084" name="Google Shape;2084;p40"/>
            <p:cNvGrpSpPr/>
            <p:nvPr/>
          </p:nvGrpSpPr>
          <p:grpSpPr>
            <a:xfrm>
              <a:off x="8064275" y="1040250"/>
              <a:ext cx="581800" cy="582350"/>
              <a:chOff x="8064275" y="887850"/>
              <a:chExt cx="581800" cy="582350"/>
            </a:xfrm>
          </p:grpSpPr>
          <p:sp>
            <p:nvSpPr>
              <p:cNvPr id="2085" name="Google Shape;2085;p4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1" name="Google Shape;2091;p40"/>
            <p:cNvGrpSpPr/>
            <p:nvPr/>
          </p:nvGrpSpPr>
          <p:grpSpPr>
            <a:xfrm>
              <a:off x="7353050" y="316275"/>
              <a:ext cx="292025" cy="292575"/>
              <a:chOff x="7353050" y="316275"/>
              <a:chExt cx="292025" cy="292575"/>
            </a:xfrm>
          </p:grpSpPr>
          <p:sp>
            <p:nvSpPr>
              <p:cNvPr id="2092" name="Google Shape;2092;p4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6" name="Google Shape;2096;p40"/>
            <p:cNvGrpSpPr/>
            <p:nvPr/>
          </p:nvGrpSpPr>
          <p:grpSpPr>
            <a:xfrm>
              <a:off x="8792300" y="321275"/>
              <a:ext cx="175000" cy="175000"/>
              <a:chOff x="8792300" y="321275"/>
              <a:chExt cx="175000" cy="175000"/>
            </a:xfrm>
          </p:grpSpPr>
          <p:sp>
            <p:nvSpPr>
              <p:cNvPr id="2097" name="Google Shape;2097;p4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1" name="Google Shape;2101;p40"/>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0"/>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0"/>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0"/>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0"/>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0"/>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7" name="Google Shape;2107;p40"/>
            <p:cNvGrpSpPr/>
            <p:nvPr/>
          </p:nvGrpSpPr>
          <p:grpSpPr>
            <a:xfrm>
              <a:off x="8490050" y="170875"/>
              <a:ext cx="175013" cy="27000"/>
              <a:chOff x="5662375" y="212375"/>
              <a:chExt cx="175013" cy="27000"/>
            </a:xfrm>
          </p:grpSpPr>
          <p:sp>
            <p:nvSpPr>
              <p:cNvPr id="2108" name="Google Shape;2108;p4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1" name="Google Shape;2111;p40"/>
            <p:cNvGrpSpPr/>
            <p:nvPr/>
          </p:nvGrpSpPr>
          <p:grpSpPr>
            <a:xfrm>
              <a:off x="8678350" y="1658000"/>
              <a:ext cx="175013" cy="27000"/>
              <a:chOff x="5662375" y="212375"/>
              <a:chExt cx="175013" cy="27000"/>
            </a:xfrm>
          </p:grpSpPr>
          <p:sp>
            <p:nvSpPr>
              <p:cNvPr id="2112" name="Google Shape;2112;p4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115" name="Shape 2115"/>
        <p:cNvGrpSpPr/>
        <p:nvPr/>
      </p:nvGrpSpPr>
      <p:grpSpPr>
        <a:xfrm>
          <a:off x="0" y="0"/>
          <a:ext cx="0" cy="0"/>
          <a:chOff x="0" y="0"/>
          <a:chExt cx="0" cy="0"/>
        </a:xfrm>
      </p:grpSpPr>
      <p:sp>
        <p:nvSpPr>
          <p:cNvPr id="2116" name="Google Shape;2116;p41"/>
          <p:cNvSpPr txBox="1"/>
          <p:nvPr>
            <p:ph type="title"/>
          </p:nvPr>
        </p:nvSpPr>
        <p:spPr>
          <a:xfrm>
            <a:off x="896112" y="2039112"/>
            <a:ext cx="3566100" cy="136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117" name="Google Shape;2117;p41"/>
          <p:cNvSpPr txBox="1"/>
          <p:nvPr>
            <p:ph idx="1" type="body"/>
          </p:nvPr>
        </p:nvSpPr>
        <p:spPr>
          <a:xfrm>
            <a:off x="4899150" y="821850"/>
            <a:ext cx="3096000" cy="34788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indent="-317500" lvl="1" marL="9144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indent="-317500" lvl="2" marL="13716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indent="-317500" lvl="3" marL="18288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indent="-317500" lvl="4" marL="22860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indent="-317500" lvl="5" marL="27432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indent="-317500" lvl="6" marL="32004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indent="-317500" lvl="7" marL="36576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indent="-317500" lvl="8" marL="41148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p:txBody>
      </p:sp>
      <p:cxnSp>
        <p:nvCxnSpPr>
          <p:cNvPr id="2118" name="Google Shape;2118;p41"/>
          <p:cNvCxnSpPr/>
          <p:nvPr/>
        </p:nvCxnSpPr>
        <p:spPr>
          <a:xfrm>
            <a:off x="1645925" y="5231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2119" name="Google Shape;2119;p41"/>
          <p:cNvCxnSpPr/>
          <p:nvPr/>
        </p:nvCxnSpPr>
        <p:spPr>
          <a:xfrm flipH="1" rot="10800000">
            <a:off x="803050" y="529675"/>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2120" name="Google Shape;2120;p41"/>
          <p:cNvCxnSpPr/>
          <p:nvPr/>
        </p:nvCxnSpPr>
        <p:spPr>
          <a:xfrm>
            <a:off x="0" y="6520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2121" name="Google Shape;2121;p41"/>
          <p:cNvGrpSpPr/>
          <p:nvPr/>
        </p:nvGrpSpPr>
        <p:grpSpPr>
          <a:xfrm flipH="1">
            <a:off x="499400" y="959675"/>
            <a:ext cx="581800" cy="582350"/>
            <a:chOff x="8064275" y="887850"/>
            <a:chExt cx="581800" cy="582350"/>
          </a:xfrm>
        </p:grpSpPr>
        <p:sp>
          <p:nvSpPr>
            <p:cNvPr id="2122" name="Google Shape;2122;p4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8" name="Google Shape;2128;p41"/>
          <p:cNvGrpSpPr/>
          <p:nvPr/>
        </p:nvGrpSpPr>
        <p:grpSpPr>
          <a:xfrm flipH="1">
            <a:off x="1500400" y="388100"/>
            <a:ext cx="292025" cy="292575"/>
            <a:chOff x="7353050" y="316275"/>
            <a:chExt cx="292025" cy="292575"/>
          </a:xfrm>
        </p:grpSpPr>
        <p:sp>
          <p:nvSpPr>
            <p:cNvPr id="2129" name="Google Shape;2129;p4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3" name="Google Shape;2133;p41"/>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1"/>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1"/>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1"/>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1"/>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1"/>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9" name="Google Shape;2139;p41"/>
          <p:cNvGrpSpPr/>
          <p:nvPr/>
        </p:nvGrpSpPr>
        <p:grpSpPr>
          <a:xfrm flipH="1">
            <a:off x="3527112" y="361100"/>
            <a:ext cx="175013" cy="27000"/>
            <a:chOff x="5662375" y="212375"/>
            <a:chExt cx="175013" cy="27000"/>
          </a:xfrm>
        </p:grpSpPr>
        <p:sp>
          <p:nvSpPr>
            <p:cNvPr id="2140" name="Google Shape;2140;p4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3" name="Google Shape;2143;p41"/>
          <p:cNvGrpSpPr/>
          <p:nvPr/>
        </p:nvGrpSpPr>
        <p:grpSpPr>
          <a:xfrm flipH="1">
            <a:off x="480412" y="242700"/>
            <a:ext cx="175013" cy="27000"/>
            <a:chOff x="5662375" y="212375"/>
            <a:chExt cx="175013" cy="27000"/>
          </a:xfrm>
        </p:grpSpPr>
        <p:sp>
          <p:nvSpPr>
            <p:cNvPr id="2144" name="Google Shape;2144;p4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7" name="Google Shape;2147;p41"/>
          <p:cNvGrpSpPr/>
          <p:nvPr/>
        </p:nvGrpSpPr>
        <p:grpSpPr>
          <a:xfrm flipH="1">
            <a:off x="901712" y="1653625"/>
            <a:ext cx="175013" cy="27000"/>
            <a:chOff x="5662375" y="212375"/>
            <a:chExt cx="175013" cy="27000"/>
          </a:xfrm>
        </p:grpSpPr>
        <p:sp>
          <p:nvSpPr>
            <p:cNvPr id="2148" name="Google Shape;2148;p4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151" name="Google Shape;2151;p41"/>
          <p:cNvCxnSpPr/>
          <p:nvPr/>
        </p:nvCxnSpPr>
        <p:spPr>
          <a:xfrm>
            <a:off x="791400" y="42124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2152" name="Google Shape;2152;p41"/>
          <p:cNvCxnSpPr/>
          <p:nvPr/>
        </p:nvCxnSpPr>
        <p:spPr>
          <a:xfrm flipH="1" rot="10800000">
            <a:off x="0" y="42204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2153" name="Google Shape;2153;p41"/>
          <p:cNvGrpSpPr/>
          <p:nvPr/>
        </p:nvGrpSpPr>
        <p:grpSpPr>
          <a:xfrm rot="10800000">
            <a:off x="499400" y="3940925"/>
            <a:ext cx="581800" cy="582350"/>
            <a:chOff x="8064275" y="887850"/>
            <a:chExt cx="581800" cy="582350"/>
          </a:xfrm>
        </p:grpSpPr>
        <p:sp>
          <p:nvSpPr>
            <p:cNvPr id="2154" name="Google Shape;2154;p4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0" name="Google Shape;2160;p41"/>
          <p:cNvGrpSpPr/>
          <p:nvPr/>
        </p:nvGrpSpPr>
        <p:grpSpPr>
          <a:xfrm rot="10800000">
            <a:off x="1819575" y="4586750"/>
            <a:ext cx="292025" cy="292575"/>
            <a:chOff x="7353050" y="316275"/>
            <a:chExt cx="292025" cy="292575"/>
          </a:xfrm>
        </p:grpSpPr>
        <p:sp>
          <p:nvSpPr>
            <p:cNvPr id="2161" name="Google Shape;2161;p4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5" name="Google Shape;2165;p41"/>
          <p:cNvGrpSpPr/>
          <p:nvPr/>
        </p:nvGrpSpPr>
        <p:grpSpPr>
          <a:xfrm rot="10800000">
            <a:off x="212525" y="4645550"/>
            <a:ext cx="175000" cy="175000"/>
            <a:chOff x="8792300" y="321275"/>
            <a:chExt cx="175000" cy="175000"/>
          </a:xfrm>
        </p:grpSpPr>
        <p:sp>
          <p:nvSpPr>
            <p:cNvPr id="2166" name="Google Shape;2166;p4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0" name="Google Shape;2170;p41"/>
          <p:cNvGrpSpPr/>
          <p:nvPr/>
        </p:nvGrpSpPr>
        <p:grpSpPr>
          <a:xfrm rot="10800000">
            <a:off x="480412" y="4852325"/>
            <a:ext cx="175013" cy="27000"/>
            <a:chOff x="5662375" y="212375"/>
            <a:chExt cx="175013" cy="27000"/>
          </a:xfrm>
        </p:grpSpPr>
        <p:sp>
          <p:nvSpPr>
            <p:cNvPr id="2171" name="Google Shape;2171;p4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4" name="Google Shape;2174;p41"/>
          <p:cNvGrpSpPr/>
          <p:nvPr/>
        </p:nvGrpSpPr>
        <p:grpSpPr>
          <a:xfrm rot="10800000">
            <a:off x="1054112" y="3898600"/>
            <a:ext cx="175013" cy="27000"/>
            <a:chOff x="5662375" y="212375"/>
            <a:chExt cx="175013" cy="27000"/>
          </a:xfrm>
        </p:grpSpPr>
        <p:sp>
          <p:nvSpPr>
            <p:cNvPr id="2175" name="Google Shape;2175;p4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5" name="Shape 175"/>
        <p:cNvGrpSpPr/>
        <p:nvPr/>
      </p:nvGrpSpPr>
      <p:grpSpPr>
        <a:xfrm>
          <a:off x="0" y="0"/>
          <a:ext cx="0" cy="0"/>
          <a:chOff x="0" y="0"/>
          <a:chExt cx="0" cy="0"/>
        </a:xfrm>
      </p:grpSpPr>
      <p:sp>
        <p:nvSpPr>
          <p:cNvPr id="176" name="Google Shape;176;p5"/>
          <p:cNvSpPr txBox="1"/>
          <p:nvPr>
            <p:ph type="title"/>
          </p:nvPr>
        </p:nvSpPr>
        <p:spPr>
          <a:xfrm>
            <a:off x="1807671" y="338325"/>
            <a:ext cx="5528700" cy="612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77" name="Google Shape;177;p5"/>
          <p:cNvSpPr txBox="1"/>
          <p:nvPr>
            <p:ph idx="1" type="subTitle"/>
          </p:nvPr>
        </p:nvSpPr>
        <p:spPr>
          <a:xfrm>
            <a:off x="4956048" y="2532888"/>
            <a:ext cx="2084700" cy="136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78" name="Google Shape;178;p5"/>
          <p:cNvSpPr txBox="1"/>
          <p:nvPr>
            <p:ph idx="2" type="subTitle"/>
          </p:nvPr>
        </p:nvSpPr>
        <p:spPr>
          <a:xfrm>
            <a:off x="2093976" y="2532888"/>
            <a:ext cx="2084700" cy="136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79" name="Google Shape;179;p5"/>
          <p:cNvSpPr txBox="1"/>
          <p:nvPr>
            <p:ph idx="3" type="subTitle"/>
          </p:nvPr>
        </p:nvSpPr>
        <p:spPr>
          <a:xfrm>
            <a:off x="4956048" y="2221992"/>
            <a:ext cx="2084700" cy="2835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defRPr>
            </a:lvl2pPr>
            <a:lvl3pPr lvl="2" rtl="0" algn="ctr">
              <a:spcBef>
                <a:spcPts val="0"/>
              </a:spcBef>
              <a:spcAft>
                <a:spcPts val="0"/>
              </a:spcAft>
              <a:buNone/>
              <a:defRPr sz="1600">
                <a:solidFill>
                  <a:schemeClr val="accent1"/>
                </a:solidFill>
              </a:defRPr>
            </a:lvl3pPr>
            <a:lvl4pPr lvl="3" rtl="0" algn="ctr">
              <a:spcBef>
                <a:spcPts val="0"/>
              </a:spcBef>
              <a:spcAft>
                <a:spcPts val="0"/>
              </a:spcAft>
              <a:buNone/>
              <a:defRPr sz="1600">
                <a:solidFill>
                  <a:schemeClr val="accent1"/>
                </a:solidFill>
              </a:defRPr>
            </a:lvl4pPr>
            <a:lvl5pPr lvl="4" rtl="0" algn="ctr">
              <a:spcBef>
                <a:spcPts val="0"/>
              </a:spcBef>
              <a:spcAft>
                <a:spcPts val="0"/>
              </a:spcAft>
              <a:buNone/>
              <a:defRPr sz="1600">
                <a:solidFill>
                  <a:schemeClr val="accent1"/>
                </a:solidFill>
              </a:defRPr>
            </a:lvl5pPr>
            <a:lvl6pPr lvl="5" rtl="0" algn="ctr">
              <a:spcBef>
                <a:spcPts val="0"/>
              </a:spcBef>
              <a:spcAft>
                <a:spcPts val="0"/>
              </a:spcAft>
              <a:buNone/>
              <a:defRPr sz="1600">
                <a:solidFill>
                  <a:schemeClr val="accent1"/>
                </a:solidFill>
              </a:defRPr>
            </a:lvl6pPr>
            <a:lvl7pPr lvl="6" rtl="0" algn="ctr">
              <a:spcBef>
                <a:spcPts val="0"/>
              </a:spcBef>
              <a:spcAft>
                <a:spcPts val="0"/>
              </a:spcAft>
              <a:buNone/>
              <a:defRPr sz="1600">
                <a:solidFill>
                  <a:schemeClr val="accent1"/>
                </a:solidFill>
              </a:defRPr>
            </a:lvl7pPr>
            <a:lvl8pPr lvl="7" rtl="0" algn="ctr">
              <a:spcBef>
                <a:spcPts val="0"/>
              </a:spcBef>
              <a:spcAft>
                <a:spcPts val="0"/>
              </a:spcAft>
              <a:buNone/>
              <a:defRPr sz="1600">
                <a:solidFill>
                  <a:schemeClr val="accent1"/>
                </a:solidFill>
              </a:defRPr>
            </a:lvl8pPr>
            <a:lvl9pPr lvl="8" rtl="0" algn="ctr">
              <a:spcBef>
                <a:spcPts val="0"/>
              </a:spcBef>
              <a:spcAft>
                <a:spcPts val="0"/>
              </a:spcAft>
              <a:buNone/>
              <a:defRPr sz="1600">
                <a:solidFill>
                  <a:schemeClr val="accent1"/>
                </a:solidFill>
              </a:defRPr>
            </a:lvl9pPr>
          </a:lstStyle>
          <a:p/>
        </p:txBody>
      </p:sp>
      <p:sp>
        <p:nvSpPr>
          <p:cNvPr id="180" name="Google Shape;180;p5"/>
          <p:cNvSpPr txBox="1"/>
          <p:nvPr>
            <p:ph idx="4" type="subTitle"/>
          </p:nvPr>
        </p:nvSpPr>
        <p:spPr>
          <a:xfrm>
            <a:off x="2093976" y="2203704"/>
            <a:ext cx="2084700" cy="3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defRPr>
            </a:lvl2pPr>
            <a:lvl3pPr lvl="2" rtl="0" algn="ctr">
              <a:spcBef>
                <a:spcPts val="0"/>
              </a:spcBef>
              <a:spcAft>
                <a:spcPts val="0"/>
              </a:spcAft>
              <a:buNone/>
              <a:defRPr sz="1600">
                <a:solidFill>
                  <a:schemeClr val="accent1"/>
                </a:solidFill>
              </a:defRPr>
            </a:lvl3pPr>
            <a:lvl4pPr lvl="3" rtl="0" algn="ctr">
              <a:spcBef>
                <a:spcPts val="0"/>
              </a:spcBef>
              <a:spcAft>
                <a:spcPts val="0"/>
              </a:spcAft>
              <a:buNone/>
              <a:defRPr sz="1600">
                <a:solidFill>
                  <a:schemeClr val="accent1"/>
                </a:solidFill>
              </a:defRPr>
            </a:lvl4pPr>
            <a:lvl5pPr lvl="4" rtl="0" algn="ctr">
              <a:spcBef>
                <a:spcPts val="0"/>
              </a:spcBef>
              <a:spcAft>
                <a:spcPts val="0"/>
              </a:spcAft>
              <a:buNone/>
              <a:defRPr sz="1600">
                <a:solidFill>
                  <a:schemeClr val="accent1"/>
                </a:solidFill>
              </a:defRPr>
            </a:lvl5pPr>
            <a:lvl6pPr lvl="5" rtl="0" algn="ctr">
              <a:spcBef>
                <a:spcPts val="0"/>
              </a:spcBef>
              <a:spcAft>
                <a:spcPts val="0"/>
              </a:spcAft>
              <a:buNone/>
              <a:defRPr sz="1600">
                <a:solidFill>
                  <a:schemeClr val="accent1"/>
                </a:solidFill>
              </a:defRPr>
            </a:lvl6pPr>
            <a:lvl7pPr lvl="6" rtl="0" algn="ctr">
              <a:spcBef>
                <a:spcPts val="0"/>
              </a:spcBef>
              <a:spcAft>
                <a:spcPts val="0"/>
              </a:spcAft>
              <a:buNone/>
              <a:defRPr sz="1600">
                <a:solidFill>
                  <a:schemeClr val="accent1"/>
                </a:solidFill>
              </a:defRPr>
            </a:lvl7pPr>
            <a:lvl8pPr lvl="7" rtl="0" algn="ctr">
              <a:spcBef>
                <a:spcPts val="0"/>
              </a:spcBef>
              <a:spcAft>
                <a:spcPts val="0"/>
              </a:spcAft>
              <a:buNone/>
              <a:defRPr sz="1600">
                <a:solidFill>
                  <a:schemeClr val="accent1"/>
                </a:solidFill>
              </a:defRPr>
            </a:lvl8pPr>
            <a:lvl9pPr lvl="8" rtl="0" algn="ctr">
              <a:spcBef>
                <a:spcPts val="0"/>
              </a:spcBef>
              <a:spcAft>
                <a:spcPts val="0"/>
              </a:spcAft>
              <a:buNone/>
              <a:defRPr sz="1600">
                <a:solidFill>
                  <a:schemeClr val="accent1"/>
                </a:solidFill>
              </a:defRPr>
            </a:lvl9pPr>
          </a:lstStyle>
          <a:p/>
        </p:txBody>
      </p:sp>
      <p:sp>
        <p:nvSpPr>
          <p:cNvPr id="181" name="Google Shape;181;p5"/>
          <p:cNvSpPr txBox="1"/>
          <p:nvPr>
            <p:ph hasCustomPrompt="1" idx="5" type="title"/>
          </p:nvPr>
        </p:nvSpPr>
        <p:spPr>
          <a:xfrm>
            <a:off x="2779776" y="1627632"/>
            <a:ext cx="722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82" name="Google Shape;182;p5"/>
          <p:cNvSpPr txBox="1"/>
          <p:nvPr>
            <p:ph hasCustomPrompt="1" idx="6" type="title"/>
          </p:nvPr>
        </p:nvSpPr>
        <p:spPr>
          <a:xfrm>
            <a:off x="5641848" y="1627632"/>
            <a:ext cx="722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2" name="Google Shape;202;p5"/>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36" name="Google Shape;236;p5"/>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237" name="Google Shape;237;p5"/>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238" name="Google Shape;238;p5"/>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5"/>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5"/>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5"/>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178" name="Shape 2178"/>
        <p:cNvGrpSpPr/>
        <p:nvPr/>
      </p:nvGrpSpPr>
      <p:grpSpPr>
        <a:xfrm>
          <a:off x="0" y="0"/>
          <a:ext cx="0" cy="0"/>
          <a:chOff x="0" y="0"/>
          <a:chExt cx="0" cy="0"/>
        </a:xfrm>
      </p:grpSpPr>
      <p:sp>
        <p:nvSpPr>
          <p:cNvPr id="2179" name="Google Shape;2179;p42"/>
          <p:cNvSpPr txBox="1"/>
          <p:nvPr>
            <p:ph idx="1" type="body"/>
          </p:nvPr>
        </p:nvSpPr>
        <p:spPr>
          <a:xfrm>
            <a:off x="1122050" y="1947672"/>
            <a:ext cx="2788800" cy="1362600"/>
          </a:xfrm>
          <a:prstGeom prst="rect">
            <a:avLst/>
          </a:prstGeom>
          <a:noFill/>
          <a:ln>
            <a:noFill/>
          </a:ln>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p:txBody>
      </p:sp>
      <p:sp>
        <p:nvSpPr>
          <p:cNvPr id="2180" name="Google Shape;2180;p42"/>
          <p:cNvSpPr txBox="1"/>
          <p:nvPr>
            <p:ph type="title"/>
          </p:nvPr>
        </p:nvSpPr>
        <p:spPr>
          <a:xfrm>
            <a:off x="2100600" y="347472"/>
            <a:ext cx="4947000" cy="585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cxnSp>
        <p:nvCxnSpPr>
          <p:cNvPr id="2181" name="Google Shape;2181;p42"/>
          <p:cNvCxnSpPr/>
          <p:nvPr/>
        </p:nvCxnSpPr>
        <p:spPr>
          <a:xfrm>
            <a:off x="590450" y="4340600"/>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2182" name="Google Shape;2182;p42"/>
          <p:cNvCxnSpPr/>
          <p:nvPr/>
        </p:nvCxnSpPr>
        <p:spPr>
          <a:xfrm flipH="1" rot="10800000">
            <a:off x="7975" y="4332600"/>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2183" name="Google Shape;2183;p42"/>
          <p:cNvGrpSpPr/>
          <p:nvPr/>
        </p:nvGrpSpPr>
        <p:grpSpPr>
          <a:xfrm flipH="1">
            <a:off x="431725" y="4183775"/>
            <a:ext cx="292025" cy="292575"/>
            <a:chOff x="7353050" y="316275"/>
            <a:chExt cx="292025" cy="292575"/>
          </a:xfrm>
        </p:grpSpPr>
        <p:sp>
          <p:nvSpPr>
            <p:cNvPr id="2184" name="Google Shape;2184;p4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8" name="Google Shape;2188;p42"/>
          <p:cNvGrpSpPr/>
          <p:nvPr/>
        </p:nvGrpSpPr>
        <p:grpSpPr>
          <a:xfrm>
            <a:off x="1646714" y="4616575"/>
            <a:ext cx="293111" cy="293388"/>
            <a:chOff x="3164039" y="430875"/>
            <a:chExt cx="293111" cy="293388"/>
          </a:xfrm>
        </p:grpSpPr>
        <p:sp>
          <p:nvSpPr>
            <p:cNvPr id="2189" name="Google Shape;2189;p42"/>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2"/>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2"/>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2"/>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2"/>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2"/>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195" name="Google Shape;2195;p42"/>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2196" name="Google Shape;2196;p42"/>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2197" name="Google Shape;2197;p42"/>
          <p:cNvGrpSpPr/>
          <p:nvPr/>
        </p:nvGrpSpPr>
        <p:grpSpPr>
          <a:xfrm>
            <a:off x="8064275" y="526925"/>
            <a:ext cx="581800" cy="582350"/>
            <a:chOff x="8064275" y="887850"/>
            <a:chExt cx="581800" cy="582350"/>
          </a:xfrm>
        </p:grpSpPr>
        <p:sp>
          <p:nvSpPr>
            <p:cNvPr id="2198" name="Google Shape;2198;p4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4" name="Google Shape;2204;p42"/>
          <p:cNvGrpSpPr/>
          <p:nvPr/>
        </p:nvGrpSpPr>
        <p:grpSpPr>
          <a:xfrm>
            <a:off x="7033875" y="170875"/>
            <a:ext cx="292025" cy="292575"/>
            <a:chOff x="7353050" y="316275"/>
            <a:chExt cx="292025" cy="292575"/>
          </a:xfrm>
        </p:grpSpPr>
        <p:sp>
          <p:nvSpPr>
            <p:cNvPr id="2205" name="Google Shape;2205;p4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9" name="Google Shape;2209;p42"/>
          <p:cNvGrpSpPr/>
          <p:nvPr/>
        </p:nvGrpSpPr>
        <p:grpSpPr>
          <a:xfrm>
            <a:off x="8757950" y="229650"/>
            <a:ext cx="175000" cy="175000"/>
            <a:chOff x="8792300" y="321275"/>
            <a:chExt cx="175000" cy="175000"/>
          </a:xfrm>
        </p:grpSpPr>
        <p:sp>
          <p:nvSpPr>
            <p:cNvPr id="2210" name="Google Shape;2210;p4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4" name="Google Shape;2214;p42"/>
          <p:cNvGrpSpPr/>
          <p:nvPr/>
        </p:nvGrpSpPr>
        <p:grpSpPr>
          <a:xfrm>
            <a:off x="8490050" y="170875"/>
            <a:ext cx="175013" cy="27000"/>
            <a:chOff x="5662375" y="212375"/>
            <a:chExt cx="175013" cy="27000"/>
          </a:xfrm>
        </p:grpSpPr>
        <p:sp>
          <p:nvSpPr>
            <p:cNvPr id="2215" name="Google Shape;2215;p4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8" name="Google Shape;2218;p42"/>
          <p:cNvGrpSpPr/>
          <p:nvPr/>
        </p:nvGrpSpPr>
        <p:grpSpPr>
          <a:xfrm>
            <a:off x="7916350" y="1124600"/>
            <a:ext cx="175013" cy="27000"/>
            <a:chOff x="5662375" y="212375"/>
            <a:chExt cx="175013" cy="27000"/>
          </a:xfrm>
        </p:grpSpPr>
        <p:sp>
          <p:nvSpPr>
            <p:cNvPr id="2219" name="Google Shape;2219;p4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222" name="Shape 2222"/>
        <p:cNvGrpSpPr/>
        <p:nvPr/>
      </p:nvGrpSpPr>
      <p:grpSpPr>
        <a:xfrm>
          <a:off x="0" y="0"/>
          <a:ext cx="0" cy="0"/>
          <a:chOff x="0" y="0"/>
          <a:chExt cx="0" cy="0"/>
        </a:xfrm>
      </p:grpSpPr>
      <p:grpSp>
        <p:nvGrpSpPr>
          <p:cNvPr id="2223" name="Google Shape;2223;p43"/>
          <p:cNvGrpSpPr/>
          <p:nvPr/>
        </p:nvGrpSpPr>
        <p:grpSpPr>
          <a:xfrm rot="10800000">
            <a:off x="1954823" y="1124844"/>
            <a:ext cx="5234354" cy="3069144"/>
            <a:chOff x="1098425" y="237675"/>
            <a:chExt cx="5358675" cy="5174750"/>
          </a:xfrm>
        </p:grpSpPr>
        <p:sp>
          <p:nvSpPr>
            <p:cNvPr id="2224" name="Google Shape;2224;p43"/>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3"/>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3"/>
            <p:cNvSpPr/>
            <p:nvPr/>
          </p:nvSpPr>
          <p:spPr>
            <a:xfrm>
              <a:off x="1119425" y="238125"/>
              <a:ext cx="5331675" cy="5174300"/>
            </a:xfrm>
            <a:custGeom>
              <a:rect b="b" l="l" r="r" t="t"/>
              <a:pathLst>
                <a:path extrusionOk="0" h="206972" w="213267">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7" name="Google Shape;2227;p43"/>
          <p:cNvSpPr txBox="1"/>
          <p:nvPr>
            <p:ph idx="1" type="subTitle"/>
          </p:nvPr>
        </p:nvSpPr>
        <p:spPr>
          <a:xfrm>
            <a:off x="3227832" y="2816352"/>
            <a:ext cx="2679300" cy="6585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2228" name="Google Shape;2228;p43"/>
          <p:cNvCxnSpPr/>
          <p:nvPr/>
        </p:nvCxnSpPr>
        <p:spPr>
          <a:xfrm rot="5400000">
            <a:off x="7269708" y="3324550"/>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2229" name="Google Shape;2229;p43"/>
          <p:cNvCxnSpPr/>
          <p:nvPr/>
        </p:nvCxnSpPr>
        <p:spPr>
          <a:xfrm flipH="1" rot="-5400000">
            <a:off x="7181408" y="2082400"/>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2230" name="Google Shape;2230;p43"/>
          <p:cNvCxnSpPr/>
          <p:nvPr/>
        </p:nvCxnSpPr>
        <p:spPr>
          <a:xfrm rot="5400000">
            <a:off x="7232433" y="736375"/>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2231" name="Google Shape;2231;p43"/>
          <p:cNvCxnSpPr/>
          <p:nvPr/>
        </p:nvCxnSpPr>
        <p:spPr>
          <a:xfrm rot="5400000">
            <a:off x="8168433" y="-6660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2232" name="Google Shape;2232;p43"/>
          <p:cNvGrpSpPr/>
          <p:nvPr/>
        </p:nvGrpSpPr>
        <p:grpSpPr>
          <a:xfrm flipH="1" rot="5400000">
            <a:off x="7407333" y="1284925"/>
            <a:ext cx="581800" cy="582350"/>
            <a:chOff x="8064275" y="887850"/>
            <a:chExt cx="581800" cy="582350"/>
          </a:xfrm>
        </p:grpSpPr>
        <p:sp>
          <p:nvSpPr>
            <p:cNvPr id="2233" name="Google Shape;2233;p4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9" name="Google Shape;2239;p43"/>
          <p:cNvGrpSpPr/>
          <p:nvPr/>
        </p:nvGrpSpPr>
        <p:grpSpPr>
          <a:xfrm flipH="1" rot="5400000">
            <a:off x="7869720" y="2754200"/>
            <a:ext cx="292025" cy="292575"/>
            <a:chOff x="7353050" y="316275"/>
            <a:chExt cx="292025" cy="292575"/>
          </a:xfrm>
        </p:grpSpPr>
        <p:sp>
          <p:nvSpPr>
            <p:cNvPr id="2240" name="Google Shape;2240;p4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4" name="Google Shape;2244;p43"/>
          <p:cNvGrpSpPr/>
          <p:nvPr/>
        </p:nvGrpSpPr>
        <p:grpSpPr>
          <a:xfrm flipH="1" rot="5400000">
            <a:off x="8012458" y="178175"/>
            <a:ext cx="175000" cy="175000"/>
            <a:chOff x="8792300" y="321275"/>
            <a:chExt cx="175000" cy="175000"/>
          </a:xfrm>
        </p:grpSpPr>
        <p:sp>
          <p:nvSpPr>
            <p:cNvPr id="2245" name="Google Shape;2245;p4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9" name="Google Shape;2249;p43"/>
          <p:cNvGrpSpPr/>
          <p:nvPr/>
        </p:nvGrpSpPr>
        <p:grpSpPr>
          <a:xfrm rot="5400000">
            <a:off x="7551683" y="3879926"/>
            <a:ext cx="293111" cy="293388"/>
            <a:chOff x="3164039" y="430875"/>
            <a:chExt cx="293111" cy="293388"/>
          </a:xfrm>
        </p:grpSpPr>
        <p:sp>
          <p:nvSpPr>
            <p:cNvPr id="2250" name="Google Shape;2250;p43"/>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3"/>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3"/>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3"/>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3"/>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3"/>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6" name="Google Shape;2256;p43"/>
          <p:cNvGrpSpPr/>
          <p:nvPr/>
        </p:nvGrpSpPr>
        <p:grpSpPr>
          <a:xfrm flipH="1" rot="5400000">
            <a:off x="8259052" y="323144"/>
            <a:ext cx="175013" cy="27000"/>
            <a:chOff x="5662375" y="212375"/>
            <a:chExt cx="175013" cy="27000"/>
          </a:xfrm>
        </p:grpSpPr>
        <p:sp>
          <p:nvSpPr>
            <p:cNvPr id="2257" name="Google Shape;2257;p4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260" name="Google Shape;2260;p43"/>
          <p:cNvCxnSpPr/>
          <p:nvPr/>
        </p:nvCxnSpPr>
        <p:spPr>
          <a:xfrm flipH="1" rot="5400000">
            <a:off x="740850" y="25983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2261" name="Google Shape;2261;p43"/>
          <p:cNvCxnSpPr/>
          <p:nvPr/>
        </p:nvCxnSpPr>
        <p:spPr>
          <a:xfrm rot="-5400000">
            <a:off x="847100" y="355400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2262" name="Google Shape;2262;p43"/>
          <p:cNvCxnSpPr/>
          <p:nvPr/>
        </p:nvCxnSpPr>
        <p:spPr>
          <a:xfrm flipH="1" rot="5400000">
            <a:off x="1105775" y="415125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2263" name="Google Shape;2263;p43"/>
          <p:cNvGrpSpPr/>
          <p:nvPr/>
        </p:nvGrpSpPr>
        <p:grpSpPr>
          <a:xfrm rot="5400000">
            <a:off x="621475" y="4062025"/>
            <a:ext cx="581800" cy="582350"/>
            <a:chOff x="8064275" y="887850"/>
            <a:chExt cx="581800" cy="582350"/>
          </a:xfrm>
        </p:grpSpPr>
        <p:sp>
          <p:nvSpPr>
            <p:cNvPr id="2264" name="Google Shape;2264;p4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0" name="Google Shape;2270;p43"/>
          <p:cNvGrpSpPr/>
          <p:nvPr/>
        </p:nvGrpSpPr>
        <p:grpSpPr>
          <a:xfrm rot="5400000">
            <a:off x="1482825" y="3350800"/>
            <a:ext cx="292025" cy="292575"/>
            <a:chOff x="7353050" y="316275"/>
            <a:chExt cx="292025" cy="292575"/>
          </a:xfrm>
        </p:grpSpPr>
        <p:sp>
          <p:nvSpPr>
            <p:cNvPr id="2271" name="Google Shape;2271;p4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5" name="Google Shape;2275;p43"/>
          <p:cNvGrpSpPr/>
          <p:nvPr/>
        </p:nvGrpSpPr>
        <p:grpSpPr>
          <a:xfrm rot="5400000">
            <a:off x="1595125" y="4790325"/>
            <a:ext cx="175000" cy="175000"/>
            <a:chOff x="8792300" y="321275"/>
            <a:chExt cx="175000" cy="175000"/>
          </a:xfrm>
        </p:grpSpPr>
        <p:sp>
          <p:nvSpPr>
            <p:cNvPr id="2276" name="Google Shape;2276;p4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0" name="Google Shape;2280;p43"/>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3"/>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3"/>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3"/>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3"/>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3"/>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6" name="Google Shape;2286;p43"/>
          <p:cNvGrpSpPr/>
          <p:nvPr/>
        </p:nvGrpSpPr>
        <p:grpSpPr>
          <a:xfrm rot="5400000">
            <a:off x="1701119" y="1515381"/>
            <a:ext cx="175013" cy="27000"/>
            <a:chOff x="5662375" y="212375"/>
            <a:chExt cx="175013" cy="27000"/>
          </a:xfrm>
        </p:grpSpPr>
        <p:sp>
          <p:nvSpPr>
            <p:cNvPr id="2287" name="Google Shape;2287;p4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0" name="Google Shape;2290;p43"/>
          <p:cNvGrpSpPr/>
          <p:nvPr/>
        </p:nvGrpSpPr>
        <p:grpSpPr>
          <a:xfrm rot="5400000">
            <a:off x="1819519" y="4562081"/>
            <a:ext cx="175013" cy="27000"/>
            <a:chOff x="5662375" y="212375"/>
            <a:chExt cx="175013" cy="27000"/>
          </a:xfrm>
        </p:grpSpPr>
        <p:sp>
          <p:nvSpPr>
            <p:cNvPr id="2291" name="Google Shape;2291;p4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4" name="Google Shape;2294;p43"/>
          <p:cNvGrpSpPr/>
          <p:nvPr/>
        </p:nvGrpSpPr>
        <p:grpSpPr>
          <a:xfrm rot="5400000">
            <a:off x="408594" y="4140781"/>
            <a:ext cx="175013" cy="27000"/>
            <a:chOff x="5662375" y="212375"/>
            <a:chExt cx="175013" cy="27000"/>
          </a:xfrm>
        </p:grpSpPr>
        <p:sp>
          <p:nvSpPr>
            <p:cNvPr id="2295" name="Google Shape;2295;p4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8" name="Google Shape;2298;p43"/>
          <p:cNvSpPr txBox="1"/>
          <p:nvPr>
            <p:ph hasCustomPrompt="1" type="title"/>
          </p:nvPr>
        </p:nvSpPr>
        <p:spPr>
          <a:xfrm>
            <a:off x="2624328" y="2057400"/>
            <a:ext cx="3904500" cy="786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299" name="Shape 2299"/>
        <p:cNvGrpSpPr/>
        <p:nvPr/>
      </p:nvGrpSpPr>
      <p:grpSpPr>
        <a:xfrm>
          <a:off x="0" y="0"/>
          <a:ext cx="0" cy="0"/>
          <a:chOff x="0" y="0"/>
          <a:chExt cx="0" cy="0"/>
        </a:xfrm>
      </p:grpSpPr>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300" name="Shape 2300"/>
        <p:cNvGrpSpPr/>
        <p:nvPr/>
      </p:nvGrpSpPr>
      <p:grpSpPr>
        <a:xfrm>
          <a:off x="0" y="0"/>
          <a:ext cx="0" cy="0"/>
          <a:chOff x="0" y="0"/>
          <a:chExt cx="0" cy="0"/>
        </a:xfrm>
      </p:grpSpPr>
      <p:sp>
        <p:nvSpPr>
          <p:cNvPr id="2301" name="Google Shape;2301;p45"/>
          <p:cNvSpPr txBox="1"/>
          <p:nvPr>
            <p:ph type="title"/>
          </p:nvPr>
        </p:nvSpPr>
        <p:spPr>
          <a:xfrm>
            <a:off x="5907024" y="356616"/>
            <a:ext cx="2615100" cy="576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2302" name="Google Shape;2302;p45"/>
          <p:cNvSpPr txBox="1"/>
          <p:nvPr>
            <p:ph idx="1" type="subTitle"/>
          </p:nvPr>
        </p:nvSpPr>
        <p:spPr>
          <a:xfrm>
            <a:off x="1664208" y="429768"/>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2303" name="Google Shape;2303;p45"/>
          <p:cNvSpPr txBox="1"/>
          <p:nvPr>
            <p:ph idx="2" type="subTitle"/>
          </p:nvPr>
        </p:nvSpPr>
        <p:spPr>
          <a:xfrm>
            <a:off x="1664208" y="713232"/>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2304" name="Google Shape;2304;p45"/>
          <p:cNvSpPr txBox="1"/>
          <p:nvPr>
            <p:ph idx="3" type="subTitle"/>
          </p:nvPr>
        </p:nvSpPr>
        <p:spPr>
          <a:xfrm>
            <a:off x="1664208" y="1508760"/>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2305" name="Google Shape;2305;p45"/>
          <p:cNvSpPr txBox="1"/>
          <p:nvPr>
            <p:ph idx="4" type="subTitle"/>
          </p:nvPr>
        </p:nvSpPr>
        <p:spPr>
          <a:xfrm>
            <a:off x="1664208" y="1792224"/>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2306" name="Google Shape;2306;p45"/>
          <p:cNvSpPr txBox="1"/>
          <p:nvPr>
            <p:ph idx="5" type="subTitle"/>
          </p:nvPr>
        </p:nvSpPr>
        <p:spPr>
          <a:xfrm>
            <a:off x="1664208" y="2587752"/>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2307" name="Google Shape;2307;p45"/>
          <p:cNvSpPr txBox="1"/>
          <p:nvPr>
            <p:ph idx="6" type="subTitle"/>
          </p:nvPr>
        </p:nvSpPr>
        <p:spPr>
          <a:xfrm>
            <a:off x="1664208" y="2871216"/>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2308" name="Google Shape;2308;p45"/>
          <p:cNvSpPr txBox="1"/>
          <p:nvPr>
            <p:ph idx="7" type="subTitle"/>
          </p:nvPr>
        </p:nvSpPr>
        <p:spPr>
          <a:xfrm>
            <a:off x="1664208" y="3666744"/>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2309" name="Google Shape;2309;p45"/>
          <p:cNvSpPr txBox="1"/>
          <p:nvPr>
            <p:ph idx="8" type="subTitle"/>
          </p:nvPr>
        </p:nvSpPr>
        <p:spPr>
          <a:xfrm>
            <a:off x="1664208" y="3950208"/>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2310" name="Google Shape;2310;p45"/>
          <p:cNvSpPr txBox="1"/>
          <p:nvPr>
            <p:ph hasCustomPrompt="1" idx="9" type="title"/>
          </p:nvPr>
        </p:nvSpPr>
        <p:spPr>
          <a:xfrm>
            <a:off x="813816" y="722376"/>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2311" name="Google Shape;2311;p45"/>
          <p:cNvSpPr txBox="1"/>
          <p:nvPr>
            <p:ph hasCustomPrompt="1" idx="13" type="title"/>
          </p:nvPr>
        </p:nvSpPr>
        <p:spPr>
          <a:xfrm>
            <a:off x="813816" y="1801368"/>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2312" name="Google Shape;2312;p45"/>
          <p:cNvSpPr txBox="1"/>
          <p:nvPr>
            <p:ph hasCustomPrompt="1" idx="14" type="title"/>
          </p:nvPr>
        </p:nvSpPr>
        <p:spPr>
          <a:xfrm>
            <a:off x="813816" y="2880360"/>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2313" name="Google Shape;2313;p45"/>
          <p:cNvSpPr txBox="1"/>
          <p:nvPr>
            <p:ph hasCustomPrompt="1" idx="15" type="title"/>
          </p:nvPr>
        </p:nvSpPr>
        <p:spPr>
          <a:xfrm>
            <a:off x="813816" y="3959352"/>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p:cSld name="CUSTOM_1">
    <p:spTree>
      <p:nvGrpSpPr>
        <p:cNvPr id="2314" name="Shape 2314"/>
        <p:cNvGrpSpPr/>
        <p:nvPr/>
      </p:nvGrpSpPr>
      <p:grpSpPr>
        <a:xfrm>
          <a:off x="0" y="0"/>
          <a:ext cx="0" cy="0"/>
          <a:chOff x="0" y="0"/>
          <a:chExt cx="0" cy="0"/>
        </a:xfrm>
      </p:grpSpPr>
      <p:sp>
        <p:nvSpPr>
          <p:cNvPr id="2315" name="Google Shape;2315;p46"/>
          <p:cNvSpPr txBox="1"/>
          <p:nvPr>
            <p:ph type="title"/>
          </p:nvPr>
        </p:nvSpPr>
        <p:spPr>
          <a:xfrm>
            <a:off x="1719072" y="338328"/>
            <a:ext cx="5577900" cy="594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316" name="Google Shape;2316;p46"/>
          <p:cNvSpPr txBox="1"/>
          <p:nvPr>
            <p:ph idx="1" type="subTitle"/>
          </p:nvPr>
        </p:nvSpPr>
        <p:spPr>
          <a:xfrm>
            <a:off x="3694176"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2317" name="Google Shape;2317;p46"/>
          <p:cNvSpPr txBox="1"/>
          <p:nvPr>
            <p:ph idx="2" type="subTitle"/>
          </p:nvPr>
        </p:nvSpPr>
        <p:spPr>
          <a:xfrm>
            <a:off x="1024128"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2318" name="Google Shape;2318;p46"/>
          <p:cNvSpPr txBox="1"/>
          <p:nvPr>
            <p:ph idx="3" type="subTitle"/>
          </p:nvPr>
        </p:nvSpPr>
        <p:spPr>
          <a:xfrm>
            <a:off x="6355080"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2319" name="Google Shape;2319;p46"/>
          <p:cNvSpPr txBox="1"/>
          <p:nvPr>
            <p:ph idx="4" type="subTitle"/>
          </p:nvPr>
        </p:nvSpPr>
        <p:spPr>
          <a:xfrm>
            <a:off x="3694176"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2320" name="Google Shape;2320;p46"/>
          <p:cNvSpPr txBox="1"/>
          <p:nvPr>
            <p:ph idx="5" type="subTitle"/>
          </p:nvPr>
        </p:nvSpPr>
        <p:spPr>
          <a:xfrm>
            <a:off x="1024128"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2321" name="Google Shape;2321;p46"/>
          <p:cNvSpPr txBox="1"/>
          <p:nvPr>
            <p:ph idx="6" type="subTitle"/>
          </p:nvPr>
        </p:nvSpPr>
        <p:spPr>
          <a:xfrm>
            <a:off x="6355080"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2322" name="Google Shape;2322;p46"/>
          <p:cNvGrpSpPr/>
          <p:nvPr/>
        </p:nvGrpSpPr>
        <p:grpSpPr>
          <a:xfrm>
            <a:off x="261711" y="-1158"/>
            <a:ext cx="8550326" cy="3981600"/>
            <a:chOff x="261711" y="-1158"/>
            <a:chExt cx="8550326" cy="3981600"/>
          </a:xfrm>
        </p:grpSpPr>
        <p:cxnSp>
          <p:nvCxnSpPr>
            <p:cNvPr id="2323" name="Google Shape;2323;p46"/>
            <p:cNvCxnSpPr/>
            <p:nvPr/>
          </p:nvCxnSpPr>
          <p:spPr>
            <a:xfrm>
              <a:off x="515925" y="-1158"/>
              <a:ext cx="0" cy="3981600"/>
            </a:xfrm>
            <a:prstGeom prst="straightConnector1">
              <a:avLst/>
            </a:prstGeom>
            <a:noFill/>
            <a:ln cap="flat" cmpd="sng" w="9525">
              <a:solidFill>
                <a:schemeClr val="dk1"/>
              </a:solidFill>
              <a:prstDash val="solid"/>
              <a:round/>
              <a:headEnd len="med" w="med" type="none"/>
              <a:tailEnd len="med" w="med" type="none"/>
            </a:ln>
          </p:spPr>
        </p:cxnSp>
        <p:cxnSp>
          <p:nvCxnSpPr>
            <p:cNvPr id="2324" name="Google Shape;2324;p46"/>
            <p:cNvCxnSpPr/>
            <p:nvPr/>
          </p:nvCxnSpPr>
          <p:spPr>
            <a:xfrm>
              <a:off x="8666025" y="-1158"/>
              <a:ext cx="0" cy="1902000"/>
            </a:xfrm>
            <a:prstGeom prst="straightConnector1">
              <a:avLst/>
            </a:prstGeom>
            <a:noFill/>
            <a:ln cap="flat" cmpd="sng" w="9525">
              <a:solidFill>
                <a:schemeClr val="dk1"/>
              </a:solidFill>
              <a:prstDash val="solid"/>
              <a:round/>
              <a:headEnd len="med" w="med" type="none"/>
              <a:tailEnd len="med" w="med" type="none"/>
            </a:ln>
          </p:spPr>
        </p:cxnSp>
        <p:grpSp>
          <p:nvGrpSpPr>
            <p:cNvPr id="2325" name="Google Shape;2325;p46"/>
            <p:cNvGrpSpPr/>
            <p:nvPr/>
          </p:nvGrpSpPr>
          <p:grpSpPr>
            <a:xfrm rot="10800000">
              <a:off x="343275" y="3300779"/>
              <a:ext cx="344736" cy="345385"/>
              <a:chOff x="7353050" y="316275"/>
              <a:chExt cx="292025" cy="292575"/>
            </a:xfrm>
          </p:grpSpPr>
          <p:sp>
            <p:nvSpPr>
              <p:cNvPr id="2326" name="Google Shape;2326;p4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0" name="Google Shape;2330;p46"/>
            <p:cNvGrpSpPr/>
            <p:nvPr/>
          </p:nvGrpSpPr>
          <p:grpSpPr>
            <a:xfrm rot="10800000">
              <a:off x="8520013" y="714742"/>
              <a:ext cx="292025" cy="292575"/>
              <a:chOff x="7353050" y="316275"/>
              <a:chExt cx="292025" cy="292575"/>
            </a:xfrm>
          </p:grpSpPr>
          <p:sp>
            <p:nvSpPr>
              <p:cNvPr id="2331" name="Google Shape;2331;p4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5" name="Google Shape;2335;p46"/>
            <p:cNvGrpSpPr/>
            <p:nvPr/>
          </p:nvGrpSpPr>
          <p:grpSpPr>
            <a:xfrm rot="10800000">
              <a:off x="261711" y="465077"/>
              <a:ext cx="507562" cy="507984"/>
              <a:chOff x="8064275" y="887850"/>
              <a:chExt cx="581800" cy="582350"/>
            </a:xfrm>
          </p:grpSpPr>
          <p:sp>
            <p:nvSpPr>
              <p:cNvPr id="2336" name="Google Shape;2336;p4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of text">
  <p:cSld name="CUSTOM_2">
    <p:spTree>
      <p:nvGrpSpPr>
        <p:cNvPr id="2342" name="Shape 2342"/>
        <p:cNvGrpSpPr/>
        <p:nvPr/>
      </p:nvGrpSpPr>
      <p:grpSpPr>
        <a:xfrm>
          <a:off x="0" y="0"/>
          <a:ext cx="0" cy="0"/>
          <a:chOff x="0" y="0"/>
          <a:chExt cx="0" cy="0"/>
        </a:xfrm>
      </p:grpSpPr>
      <p:sp>
        <p:nvSpPr>
          <p:cNvPr id="2343" name="Google Shape;2343;p47"/>
          <p:cNvSpPr txBox="1"/>
          <p:nvPr>
            <p:ph type="title"/>
          </p:nvPr>
        </p:nvSpPr>
        <p:spPr>
          <a:xfrm>
            <a:off x="1568775" y="442350"/>
            <a:ext cx="6006300" cy="59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344" name="Google Shape;2344;p47"/>
          <p:cNvSpPr txBox="1"/>
          <p:nvPr>
            <p:ph idx="1" type="subTitle"/>
          </p:nvPr>
        </p:nvSpPr>
        <p:spPr>
          <a:xfrm>
            <a:off x="1709928" y="1545336"/>
            <a:ext cx="19452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2345" name="Google Shape;2345;p47"/>
          <p:cNvSpPr txBox="1"/>
          <p:nvPr>
            <p:ph idx="2" type="subTitle"/>
          </p:nvPr>
        </p:nvSpPr>
        <p:spPr>
          <a:xfrm>
            <a:off x="1709928" y="1938528"/>
            <a:ext cx="19452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2346" name="Google Shape;2346;p47"/>
          <p:cNvSpPr txBox="1"/>
          <p:nvPr>
            <p:ph idx="3" type="subTitle"/>
          </p:nvPr>
        </p:nvSpPr>
        <p:spPr>
          <a:xfrm>
            <a:off x="5468112" y="1545336"/>
            <a:ext cx="19476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2347" name="Google Shape;2347;p47"/>
          <p:cNvSpPr txBox="1"/>
          <p:nvPr>
            <p:ph idx="4" type="subTitle"/>
          </p:nvPr>
        </p:nvSpPr>
        <p:spPr>
          <a:xfrm>
            <a:off x="5468112" y="1938528"/>
            <a:ext cx="19476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2348" name="Google Shape;2348;p47"/>
          <p:cNvSpPr txBox="1"/>
          <p:nvPr>
            <p:ph idx="5" type="subTitle"/>
          </p:nvPr>
        </p:nvSpPr>
        <p:spPr>
          <a:xfrm>
            <a:off x="2825496" y="3200400"/>
            <a:ext cx="19452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2349" name="Google Shape;2349;p47"/>
          <p:cNvSpPr txBox="1"/>
          <p:nvPr>
            <p:ph idx="6" type="subTitle"/>
          </p:nvPr>
        </p:nvSpPr>
        <p:spPr>
          <a:xfrm>
            <a:off x="2825496" y="3593592"/>
            <a:ext cx="19452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2350" name="Google Shape;2350;p47"/>
          <p:cNvSpPr txBox="1"/>
          <p:nvPr>
            <p:ph idx="7" type="subTitle"/>
          </p:nvPr>
        </p:nvSpPr>
        <p:spPr>
          <a:xfrm>
            <a:off x="6464808" y="3200400"/>
            <a:ext cx="19935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2351" name="Google Shape;2351;p47"/>
          <p:cNvSpPr txBox="1"/>
          <p:nvPr>
            <p:ph idx="8" type="subTitle"/>
          </p:nvPr>
        </p:nvSpPr>
        <p:spPr>
          <a:xfrm>
            <a:off x="6464808" y="3593592"/>
            <a:ext cx="19935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cxnSp>
        <p:nvCxnSpPr>
          <p:cNvPr id="2352" name="Google Shape;2352;p47"/>
          <p:cNvCxnSpPr/>
          <p:nvPr/>
        </p:nvCxnSpPr>
        <p:spPr>
          <a:xfrm rot="10800000">
            <a:off x="8109000" y="501275"/>
            <a:ext cx="737700" cy="737700"/>
          </a:xfrm>
          <a:prstGeom prst="straightConnector1">
            <a:avLst/>
          </a:prstGeom>
          <a:noFill/>
          <a:ln cap="flat" cmpd="sng" w="9525">
            <a:solidFill>
              <a:schemeClr val="dk1"/>
            </a:solidFill>
            <a:prstDash val="solid"/>
            <a:round/>
            <a:headEnd len="med" w="med" type="none"/>
            <a:tailEnd len="med" w="med" type="none"/>
          </a:ln>
        </p:spPr>
      </p:cxnSp>
      <p:cxnSp>
        <p:nvCxnSpPr>
          <p:cNvPr id="2353" name="Google Shape;2353;p47"/>
          <p:cNvCxnSpPr/>
          <p:nvPr/>
        </p:nvCxnSpPr>
        <p:spPr>
          <a:xfrm>
            <a:off x="582475" y="282188"/>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2354" name="Google Shape;2354;p47"/>
          <p:cNvCxnSpPr/>
          <p:nvPr/>
        </p:nvCxnSpPr>
        <p:spPr>
          <a:xfrm flipH="1" rot="10800000">
            <a:off x="0" y="274188"/>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2355" name="Google Shape;2355;p47"/>
          <p:cNvGrpSpPr/>
          <p:nvPr/>
        </p:nvGrpSpPr>
        <p:grpSpPr>
          <a:xfrm flipH="1">
            <a:off x="423750" y="125363"/>
            <a:ext cx="292025" cy="292575"/>
            <a:chOff x="7353050" y="316275"/>
            <a:chExt cx="292025" cy="292575"/>
          </a:xfrm>
        </p:grpSpPr>
        <p:sp>
          <p:nvSpPr>
            <p:cNvPr id="2356" name="Google Shape;2356;p4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0" name="Google Shape;2360;p47"/>
          <p:cNvGrpSpPr/>
          <p:nvPr/>
        </p:nvGrpSpPr>
        <p:grpSpPr>
          <a:xfrm>
            <a:off x="1638739" y="558163"/>
            <a:ext cx="293111" cy="293388"/>
            <a:chOff x="3164039" y="430875"/>
            <a:chExt cx="293111" cy="293388"/>
          </a:xfrm>
        </p:grpSpPr>
        <p:sp>
          <p:nvSpPr>
            <p:cNvPr id="2361" name="Google Shape;2361;p47"/>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7"/>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7"/>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7"/>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7"/>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7"/>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7" name="Google Shape;2367;p47"/>
          <p:cNvGrpSpPr/>
          <p:nvPr/>
        </p:nvGrpSpPr>
        <p:grpSpPr>
          <a:xfrm>
            <a:off x="1591750" y="362600"/>
            <a:ext cx="175013" cy="27000"/>
            <a:chOff x="5662375" y="212375"/>
            <a:chExt cx="175013" cy="27000"/>
          </a:xfrm>
        </p:grpSpPr>
        <p:sp>
          <p:nvSpPr>
            <p:cNvPr id="2368" name="Google Shape;2368;p4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371" name="Google Shape;2371;p47"/>
          <p:cNvCxnSpPr/>
          <p:nvPr/>
        </p:nvCxnSpPr>
        <p:spPr>
          <a:xfrm flipH="1">
            <a:off x="8151325" y="6875"/>
            <a:ext cx="1002600" cy="494400"/>
          </a:xfrm>
          <a:prstGeom prst="straightConnector1">
            <a:avLst/>
          </a:prstGeom>
          <a:noFill/>
          <a:ln cap="flat" cmpd="sng" w="9525">
            <a:solidFill>
              <a:schemeClr val="dk1"/>
            </a:solidFill>
            <a:prstDash val="solid"/>
            <a:round/>
            <a:headEnd len="med" w="med" type="none"/>
            <a:tailEnd len="med" w="med" type="none"/>
          </a:ln>
        </p:spPr>
      </p:cxnSp>
      <p:grpSp>
        <p:nvGrpSpPr>
          <p:cNvPr id="2372" name="Google Shape;2372;p47"/>
          <p:cNvGrpSpPr/>
          <p:nvPr/>
        </p:nvGrpSpPr>
        <p:grpSpPr>
          <a:xfrm>
            <a:off x="7823875" y="202375"/>
            <a:ext cx="581800" cy="582350"/>
            <a:chOff x="8064275" y="887850"/>
            <a:chExt cx="581800" cy="582350"/>
          </a:xfrm>
        </p:grpSpPr>
        <p:sp>
          <p:nvSpPr>
            <p:cNvPr id="2373" name="Google Shape;2373;p4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9" name="Google Shape;2379;p47"/>
          <p:cNvGrpSpPr/>
          <p:nvPr/>
        </p:nvGrpSpPr>
        <p:grpSpPr>
          <a:xfrm flipH="1">
            <a:off x="8698650" y="1117488"/>
            <a:ext cx="292025" cy="292575"/>
            <a:chOff x="7353050" y="316275"/>
            <a:chExt cx="292025" cy="292575"/>
          </a:xfrm>
        </p:grpSpPr>
        <p:sp>
          <p:nvSpPr>
            <p:cNvPr id="2380" name="Google Shape;2380;p4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4" name="Google Shape;2384;p47"/>
          <p:cNvGrpSpPr/>
          <p:nvPr/>
        </p:nvGrpSpPr>
        <p:grpSpPr>
          <a:xfrm>
            <a:off x="8678350" y="1581800"/>
            <a:ext cx="175013" cy="27000"/>
            <a:chOff x="5662375" y="212375"/>
            <a:chExt cx="175013" cy="27000"/>
          </a:xfrm>
        </p:grpSpPr>
        <p:sp>
          <p:nvSpPr>
            <p:cNvPr id="2385" name="Google Shape;2385;p4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2">
  <p:cSld name="CUSTOM_7">
    <p:spTree>
      <p:nvGrpSpPr>
        <p:cNvPr id="2388" name="Shape 2388"/>
        <p:cNvGrpSpPr/>
        <p:nvPr/>
      </p:nvGrpSpPr>
      <p:grpSpPr>
        <a:xfrm>
          <a:off x="0" y="0"/>
          <a:ext cx="0" cy="0"/>
          <a:chOff x="0" y="0"/>
          <a:chExt cx="0" cy="0"/>
        </a:xfrm>
      </p:grpSpPr>
      <p:cxnSp>
        <p:nvCxnSpPr>
          <p:cNvPr id="2389" name="Google Shape;2389;p48"/>
          <p:cNvCxnSpPr/>
          <p:nvPr/>
        </p:nvCxnSpPr>
        <p:spPr>
          <a:xfrm>
            <a:off x="590450" y="4340600"/>
            <a:ext cx="670200" cy="423000"/>
          </a:xfrm>
          <a:prstGeom prst="straightConnector1">
            <a:avLst/>
          </a:prstGeom>
          <a:noFill/>
          <a:ln cap="flat" cmpd="sng" w="9525">
            <a:solidFill>
              <a:schemeClr val="dk1"/>
            </a:solidFill>
            <a:prstDash val="solid"/>
            <a:round/>
            <a:headEnd len="med" w="med" type="none"/>
            <a:tailEnd len="med" w="med" type="none"/>
          </a:ln>
        </p:spPr>
      </p:cxnSp>
      <p:sp>
        <p:nvSpPr>
          <p:cNvPr id="2390" name="Google Shape;2390;p48"/>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2391" name="Google Shape;2391;p48"/>
          <p:cNvCxnSpPr/>
          <p:nvPr/>
        </p:nvCxnSpPr>
        <p:spPr>
          <a:xfrm flipH="1" rot="10800000">
            <a:off x="0" y="4332550"/>
            <a:ext cx="590700" cy="663900"/>
          </a:xfrm>
          <a:prstGeom prst="straightConnector1">
            <a:avLst/>
          </a:prstGeom>
          <a:noFill/>
          <a:ln cap="flat" cmpd="sng" w="9525">
            <a:solidFill>
              <a:schemeClr val="dk1"/>
            </a:solidFill>
            <a:prstDash val="solid"/>
            <a:round/>
            <a:headEnd len="med" w="med" type="none"/>
            <a:tailEnd len="med" w="med" type="none"/>
          </a:ln>
        </p:spPr>
      </p:cxnSp>
      <p:grpSp>
        <p:nvGrpSpPr>
          <p:cNvPr id="2392" name="Google Shape;2392;p48"/>
          <p:cNvGrpSpPr/>
          <p:nvPr/>
        </p:nvGrpSpPr>
        <p:grpSpPr>
          <a:xfrm flipH="1">
            <a:off x="431725" y="4183775"/>
            <a:ext cx="292025" cy="292575"/>
            <a:chOff x="7353050" y="316275"/>
            <a:chExt cx="292025" cy="292575"/>
          </a:xfrm>
        </p:grpSpPr>
        <p:sp>
          <p:nvSpPr>
            <p:cNvPr id="2393" name="Google Shape;2393;p4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7" name="Google Shape;2397;p48"/>
          <p:cNvGrpSpPr/>
          <p:nvPr/>
        </p:nvGrpSpPr>
        <p:grpSpPr>
          <a:xfrm>
            <a:off x="1075789" y="4604675"/>
            <a:ext cx="293111" cy="293388"/>
            <a:chOff x="3164039" y="430875"/>
            <a:chExt cx="293111" cy="293388"/>
          </a:xfrm>
        </p:grpSpPr>
        <p:sp>
          <p:nvSpPr>
            <p:cNvPr id="2398" name="Google Shape;2398;p4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404" name="Google Shape;2404;p48"/>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2405" name="Google Shape;2405;p48"/>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2406" name="Google Shape;2406;p48"/>
          <p:cNvGrpSpPr/>
          <p:nvPr/>
        </p:nvGrpSpPr>
        <p:grpSpPr>
          <a:xfrm>
            <a:off x="8064275" y="526925"/>
            <a:ext cx="581800" cy="582350"/>
            <a:chOff x="8064275" y="887850"/>
            <a:chExt cx="581800" cy="582350"/>
          </a:xfrm>
        </p:grpSpPr>
        <p:sp>
          <p:nvSpPr>
            <p:cNvPr id="2407" name="Google Shape;2407;p4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3" name="Google Shape;2413;p48"/>
          <p:cNvGrpSpPr/>
          <p:nvPr/>
        </p:nvGrpSpPr>
        <p:grpSpPr>
          <a:xfrm>
            <a:off x="7033875" y="170875"/>
            <a:ext cx="292025" cy="292575"/>
            <a:chOff x="7353050" y="316275"/>
            <a:chExt cx="292025" cy="292575"/>
          </a:xfrm>
        </p:grpSpPr>
        <p:sp>
          <p:nvSpPr>
            <p:cNvPr id="2414" name="Google Shape;2414;p4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8" name="Google Shape;2418;p48"/>
          <p:cNvGrpSpPr/>
          <p:nvPr/>
        </p:nvGrpSpPr>
        <p:grpSpPr>
          <a:xfrm>
            <a:off x="8757950" y="229650"/>
            <a:ext cx="175000" cy="175000"/>
            <a:chOff x="8792300" y="321275"/>
            <a:chExt cx="175000" cy="175000"/>
          </a:xfrm>
        </p:grpSpPr>
        <p:sp>
          <p:nvSpPr>
            <p:cNvPr id="2419" name="Google Shape;2419;p4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3" name="Google Shape;2423;p48"/>
          <p:cNvGrpSpPr/>
          <p:nvPr/>
        </p:nvGrpSpPr>
        <p:grpSpPr>
          <a:xfrm>
            <a:off x="8490050" y="170875"/>
            <a:ext cx="175013" cy="27000"/>
            <a:chOff x="5662375" y="212375"/>
            <a:chExt cx="175013" cy="27000"/>
          </a:xfrm>
        </p:grpSpPr>
        <p:sp>
          <p:nvSpPr>
            <p:cNvPr id="2424" name="Google Shape;2424;p4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7" name="Google Shape;2427;p48"/>
          <p:cNvGrpSpPr/>
          <p:nvPr/>
        </p:nvGrpSpPr>
        <p:grpSpPr>
          <a:xfrm>
            <a:off x="7916350" y="1124600"/>
            <a:ext cx="175013" cy="27000"/>
            <a:chOff x="5662375" y="212375"/>
            <a:chExt cx="175013" cy="27000"/>
          </a:xfrm>
        </p:grpSpPr>
        <p:sp>
          <p:nvSpPr>
            <p:cNvPr id="2428" name="Google Shape;2428;p4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1" name="Google Shape;2431;p48"/>
          <p:cNvSpPr txBox="1"/>
          <p:nvPr>
            <p:ph idx="1" type="subTitle"/>
          </p:nvPr>
        </p:nvSpPr>
        <p:spPr>
          <a:xfrm>
            <a:off x="6217920" y="1819656"/>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2432" name="Google Shape;2432;p48"/>
          <p:cNvSpPr txBox="1"/>
          <p:nvPr>
            <p:ph idx="2" type="subTitle"/>
          </p:nvPr>
        </p:nvSpPr>
        <p:spPr>
          <a:xfrm>
            <a:off x="3749040" y="1252728"/>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2433" name="Google Shape;2433;p48"/>
          <p:cNvSpPr txBox="1"/>
          <p:nvPr>
            <p:ph idx="3" type="subTitle"/>
          </p:nvPr>
        </p:nvSpPr>
        <p:spPr>
          <a:xfrm>
            <a:off x="1289304" y="1819656"/>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2434" name="Google Shape;2434;p48"/>
          <p:cNvSpPr txBox="1"/>
          <p:nvPr>
            <p:ph idx="4" type="subTitle"/>
          </p:nvPr>
        </p:nvSpPr>
        <p:spPr>
          <a:xfrm>
            <a:off x="6217920" y="2139696"/>
            <a:ext cx="1636800" cy="877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defRPr>
            </a:lvl1pPr>
            <a:lvl2pPr lvl="1" rtl="0" algn="ctr">
              <a:spcBef>
                <a:spcPts val="0"/>
              </a:spcBef>
              <a:spcAft>
                <a:spcPts val="0"/>
              </a:spcAft>
              <a:buNone/>
              <a:defRPr sz="1600">
                <a:solidFill>
                  <a:schemeClr val="dk2"/>
                </a:solidFill>
              </a:defRPr>
            </a:lvl2pPr>
            <a:lvl3pPr lvl="2" rtl="0" algn="ctr">
              <a:spcBef>
                <a:spcPts val="0"/>
              </a:spcBef>
              <a:spcAft>
                <a:spcPts val="0"/>
              </a:spcAft>
              <a:buNone/>
              <a:defRPr sz="1600">
                <a:solidFill>
                  <a:schemeClr val="dk2"/>
                </a:solidFill>
              </a:defRPr>
            </a:lvl3pPr>
            <a:lvl4pPr lvl="3" rtl="0" algn="ctr">
              <a:spcBef>
                <a:spcPts val="0"/>
              </a:spcBef>
              <a:spcAft>
                <a:spcPts val="0"/>
              </a:spcAft>
              <a:buNone/>
              <a:defRPr sz="1600">
                <a:solidFill>
                  <a:schemeClr val="dk2"/>
                </a:solidFill>
              </a:defRPr>
            </a:lvl4pPr>
            <a:lvl5pPr lvl="4" rtl="0" algn="ctr">
              <a:spcBef>
                <a:spcPts val="0"/>
              </a:spcBef>
              <a:spcAft>
                <a:spcPts val="0"/>
              </a:spcAft>
              <a:buNone/>
              <a:defRPr sz="1600">
                <a:solidFill>
                  <a:schemeClr val="dk2"/>
                </a:solidFill>
              </a:defRPr>
            </a:lvl5pPr>
            <a:lvl6pPr lvl="5" rtl="0" algn="ctr">
              <a:spcBef>
                <a:spcPts val="0"/>
              </a:spcBef>
              <a:spcAft>
                <a:spcPts val="0"/>
              </a:spcAft>
              <a:buNone/>
              <a:defRPr sz="1600">
                <a:solidFill>
                  <a:schemeClr val="dk2"/>
                </a:solidFill>
              </a:defRPr>
            </a:lvl6pPr>
            <a:lvl7pPr lvl="6" rtl="0" algn="ctr">
              <a:spcBef>
                <a:spcPts val="0"/>
              </a:spcBef>
              <a:spcAft>
                <a:spcPts val="0"/>
              </a:spcAft>
              <a:buNone/>
              <a:defRPr sz="1600">
                <a:solidFill>
                  <a:schemeClr val="dk2"/>
                </a:solidFill>
              </a:defRPr>
            </a:lvl7pPr>
            <a:lvl8pPr lvl="7" rtl="0" algn="ctr">
              <a:spcBef>
                <a:spcPts val="0"/>
              </a:spcBef>
              <a:spcAft>
                <a:spcPts val="0"/>
              </a:spcAft>
              <a:buNone/>
              <a:defRPr sz="1600">
                <a:solidFill>
                  <a:schemeClr val="dk2"/>
                </a:solidFill>
              </a:defRPr>
            </a:lvl8pPr>
            <a:lvl9pPr lvl="8" rtl="0" algn="ctr">
              <a:spcBef>
                <a:spcPts val="0"/>
              </a:spcBef>
              <a:spcAft>
                <a:spcPts val="0"/>
              </a:spcAft>
              <a:buNone/>
              <a:defRPr sz="1600">
                <a:solidFill>
                  <a:schemeClr val="dk2"/>
                </a:solidFill>
              </a:defRPr>
            </a:lvl9pPr>
          </a:lstStyle>
          <a:p/>
        </p:txBody>
      </p:sp>
      <p:sp>
        <p:nvSpPr>
          <p:cNvPr id="2435" name="Google Shape;2435;p48"/>
          <p:cNvSpPr txBox="1"/>
          <p:nvPr>
            <p:ph idx="5" type="subTitle"/>
          </p:nvPr>
        </p:nvSpPr>
        <p:spPr>
          <a:xfrm>
            <a:off x="3749040" y="1581912"/>
            <a:ext cx="1636800" cy="877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2436" name="Google Shape;2436;p48"/>
          <p:cNvSpPr txBox="1"/>
          <p:nvPr>
            <p:ph idx="6" type="subTitle"/>
          </p:nvPr>
        </p:nvSpPr>
        <p:spPr>
          <a:xfrm>
            <a:off x="1289304" y="2139696"/>
            <a:ext cx="1636800" cy="877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of text">
  <p:cSld name="CUSTOM_8">
    <p:spTree>
      <p:nvGrpSpPr>
        <p:cNvPr id="2437" name="Shape 2437"/>
        <p:cNvGrpSpPr/>
        <p:nvPr/>
      </p:nvGrpSpPr>
      <p:grpSpPr>
        <a:xfrm>
          <a:off x="0" y="0"/>
          <a:ext cx="0" cy="0"/>
          <a:chOff x="0" y="0"/>
          <a:chExt cx="0" cy="0"/>
        </a:xfrm>
      </p:grpSpPr>
      <p:sp>
        <p:nvSpPr>
          <p:cNvPr id="2438" name="Google Shape;2438;p49"/>
          <p:cNvSpPr txBox="1"/>
          <p:nvPr>
            <p:ph type="title"/>
          </p:nvPr>
        </p:nvSpPr>
        <p:spPr>
          <a:xfrm>
            <a:off x="3090672" y="338328"/>
            <a:ext cx="29628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2439" name="Google Shape;2439;p49"/>
          <p:cNvSpPr txBox="1"/>
          <p:nvPr>
            <p:ph idx="1" type="subTitle"/>
          </p:nvPr>
        </p:nvSpPr>
        <p:spPr>
          <a:xfrm>
            <a:off x="1522425" y="1588336"/>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2440" name="Google Shape;2440;p49"/>
          <p:cNvSpPr txBox="1"/>
          <p:nvPr>
            <p:ph idx="2" type="subTitle"/>
          </p:nvPr>
        </p:nvSpPr>
        <p:spPr>
          <a:xfrm>
            <a:off x="1522425"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2441" name="Google Shape;2441;p49"/>
          <p:cNvSpPr txBox="1"/>
          <p:nvPr>
            <p:ph idx="3" type="subTitle"/>
          </p:nvPr>
        </p:nvSpPr>
        <p:spPr>
          <a:xfrm>
            <a:off x="3689552" y="1588336"/>
            <a:ext cx="1764900" cy="457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2442" name="Google Shape;2442;p49"/>
          <p:cNvSpPr txBox="1"/>
          <p:nvPr>
            <p:ph idx="4" type="subTitle"/>
          </p:nvPr>
        </p:nvSpPr>
        <p:spPr>
          <a:xfrm>
            <a:off x="3689552"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p:txBody>
      </p:sp>
      <p:sp>
        <p:nvSpPr>
          <p:cNvPr id="2443" name="Google Shape;2443;p49"/>
          <p:cNvSpPr txBox="1"/>
          <p:nvPr>
            <p:ph idx="5" type="subTitle"/>
          </p:nvPr>
        </p:nvSpPr>
        <p:spPr>
          <a:xfrm>
            <a:off x="5856675" y="1588336"/>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2444" name="Google Shape;2444;p49"/>
          <p:cNvSpPr txBox="1"/>
          <p:nvPr>
            <p:ph idx="6" type="subTitle"/>
          </p:nvPr>
        </p:nvSpPr>
        <p:spPr>
          <a:xfrm>
            <a:off x="5856675"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2445" name="Google Shape;2445;p49"/>
          <p:cNvSpPr txBox="1"/>
          <p:nvPr>
            <p:ph idx="7" type="subTitle"/>
          </p:nvPr>
        </p:nvSpPr>
        <p:spPr>
          <a:xfrm>
            <a:off x="1522425" y="3215958"/>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2446" name="Google Shape;2446;p49"/>
          <p:cNvSpPr txBox="1"/>
          <p:nvPr>
            <p:ph idx="8" type="subTitle"/>
          </p:nvPr>
        </p:nvSpPr>
        <p:spPr>
          <a:xfrm>
            <a:off x="1522425" y="3556017"/>
            <a:ext cx="17649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2447" name="Google Shape;2447;p49"/>
          <p:cNvSpPr txBox="1"/>
          <p:nvPr>
            <p:ph idx="9" type="subTitle"/>
          </p:nvPr>
        </p:nvSpPr>
        <p:spPr>
          <a:xfrm>
            <a:off x="3597450" y="3215961"/>
            <a:ext cx="19491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2448" name="Google Shape;2448;p49"/>
          <p:cNvSpPr txBox="1"/>
          <p:nvPr>
            <p:ph idx="13" type="subTitle"/>
          </p:nvPr>
        </p:nvSpPr>
        <p:spPr>
          <a:xfrm>
            <a:off x="3597500" y="3556017"/>
            <a:ext cx="19491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2449" name="Google Shape;2449;p49"/>
          <p:cNvSpPr txBox="1"/>
          <p:nvPr>
            <p:ph idx="14" type="subTitle"/>
          </p:nvPr>
        </p:nvSpPr>
        <p:spPr>
          <a:xfrm>
            <a:off x="5856675" y="3215958"/>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2450" name="Google Shape;2450;p49"/>
          <p:cNvSpPr txBox="1"/>
          <p:nvPr>
            <p:ph idx="15" type="subTitle"/>
          </p:nvPr>
        </p:nvSpPr>
        <p:spPr>
          <a:xfrm>
            <a:off x="5856675" y="3556017"/>
            <a:ext cx="17649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cxnSp>
        <p:nvCxnSpPr>
          <p:cNvPr id="2451" name="Google Shape;2451;p49"/>
          <p:cNvCxnSpPr/>
          <p:nvPr/>
        </p:nvCxnSpPr>
        <p:spPr>
          <a:xfrm>
            <a:off x="2904283" y="4513075"/>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2452" name="Google Shape;2452;p49"/>
          <p:cNvCxnSpPr/>
          <p:nvPr/>
        </p:nvCxnSpPr>
        <p:spPr>
          <a:xfrm flipH="1" rot="10800000">
            <a:off x="1562083" y="4492325"/>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2453" name="Google Shape;2453;p49"/>
          <p:cNvCxnSpPr/>
          <p:nvPr/>
        </p:nvCxnSpPr>
        <p:spPr>
          <a:xfrm>
            <a:off x="259558" y="4408000"/>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2454" name="Google Shape;2454;p49"/>
          <p:cNvCxnSpPr/>
          <p:nvPr/>
        </p:nvCxnSpPr>
        <p:spPr>
          <a:xfrm>
            <a:off x="-6867" y="399355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2455" name="Google Shape;2455;p49"/>
          <p:cNvGrpSpPr/>
          <p:nvPr/>
        </p:nvGrpSpPr>
        <p:grpSpPr>
          <a:xfrm flipH="1">
            <a:off x="1278333" y="4513075"/>
            <a:ext cx="581800" cy="582350"/>
            <a:chOff x="8064275" y="887850"/>
            <a:chExt cx="581800" cy="582350"/>
          </a:xfrm>
        </p:grpSpPr>
        <p:sp>
          <p:nvSpPr>
            <p:cNvPr id="2456" name="Google Shape;2456;p4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2" name="Google Shape;2462;p49"/>
          <p:cNvGrpSpPr/>
          <p:nvPr/>
        </p:nvGrpSpPr>
        <p:grpSpPr>
          <a:xfrm flipH="1">
            <a:off x="2747608" y="4340463"/>
            <a:ext cx="292025" cy="292575"/>
            <a:chOff x="7353050" y="316275"/>
            <a:chExt cx="292025" cy="292575"/>
          </a:xfrm>
        </p:grpSpPr>
        <p:sp>
          <p:nvSpPr>
            <p:cNvPr id="2463" name="Google Shape;2463;p4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7" name="Google Shape;2467;p49"/>
          <p:cNvGrpSpPr/>
          <p:nvPr/>
        </p:nvGrpSpPr>
        <p:grpSpPr>
          <a:xfrm flipH="1">
            <a:off x="171308" y="4315025"/>
            <a:ext cx="175000" cy="175000"/>
            <a:chOff x="8792300" y="321275"/>
            <a:chExt cx="175000" cy="175000"/>
          </a:xfrm>
        </p:grpSpPr>
        <p:sp>
          <p:nvSpPr>
            <p:cNvPr id="2468" name="Google Shape;2468;p4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2" name="Google Shape;2472;p49"/>
          <p:cNvGrpSpPr/>
          <p:nvPr/>
        </p:nvGrpSpPr>
        <p:grpSpPr>
          <a:xfrm>
            <a:off x="3873197" y="4657550"/>
            <a:ext cx="293111" cy="293388"/>
            <a:chOff x="3164039" y="430875"/>
            <a:chExt cx="293111" cy="293388"/>
          </a:xfrm>
        </p:grpSpPr>
        <p:sp>
          <p:nvSpPr>
            <p:cNvPr id="2473" name="Google Shape;2473;p49"/>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9"/>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9"/>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9"/>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9"/>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9"/>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9" name="Google Shape;2479;p49"/>
          <p:cNvGrpSpPr/>
          <p:nvPr/>
        </p:nvGrpSpPr>
        <p:grpSpPr>
          <a:xfrm flipH="1">
            <a:off x="242270" y="4142425"/>
            <a:ext cx="175013" cy="27000"/>
            <a:chOff x="5662375" y="212375"/>
            <a:chExt cx="175013" cy="27000"/>
          </a:xfrm>
        </p:grpSpPr>
        <p:sp>
          <p:nvSpPr>
            <p:cNvPr id="2480" name="Google Shape;2480;p4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483" name="Google Shape;2483;p49"/>
          <p:cNvCxnSpPr/>
          <p:nvPr/>
        </p:nvCxnSpPr>
        <p:spPr>
          <a:xfrm rot="10800000">
            <a:off x="5995050" y="226600"/>
            <a:ext cx="1504500" cy="224700"/>
          </a:xfrm>
          <a:prstGeom prst="straightConnector1">
            <a:avLst/>
          </a:prstGeom>
          <a:noFill/>
          <a:ln cap="flat" cmpd="sng" w="9525">
            <a:solidFill>
              <a:schemeClr val="dk1"/>
            </a:solidFill>
            <a:prstDash val="solid"/>
            <a:round/>
            <a:headEnd len="med" w="med" type="none"/>
            <a:tailEnd len="med" w="med" type="none"/>
          </a:ln>
        </p:spPr>
      </p:cxnSp>
      <p:cxnSp>
        <p:nvCxnSpPr>
          <p:cNvPr id="2484" name="Google Shape;2484;p49"/>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2485" name="Google Shape;2485;p49"/>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2486" name="Google Shape;2486;p49"/>
          <p:cNvGrpSpPr/>
          <p:nvPr/>
        </p:nvGrpSpPr>
        <p:grpSpPr>
          <a:xfrm>
            <a:off x="8064275" y="1040250"/>
            <a:ext cx="581800" cy="582350"/>
            <a:chOff x="8064275" y="887850"/>
            <a:chExt cx="581800" cy="582350"/>
          </a:xfrm>
        </p:grpSpPr>
        <p:sp>
          <p:nvSpPr>
            <p:cNvPr id="2487" name="Google Shape;2487;p4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3" name="Google Shape;2493;p49"/>
          <p:cNvGrpSpPr/>
          <p:nvPr/>
        </p:nvGrpSpPr>
        <p:grpSpPr>
          <a:xfrm>
            <a:off x="7353050" y="316275"/>
            <a:ext cx="292025" cy="292575"/>
            <a:chOff x="7353050" y="316275"/>
            <a:chExt cx="292025" cy="292575"/>
          </a:xfrm>
        </p:grpSpPr>
        <p:sp>
          <p:nvSpPr>
            <p:cNvPr id="2494" name="Google Shape;2494;p4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8" name="Google Shape;2498;p49"/>
          <p:cNvGrpSpPr/>
          <p:nvPr/>
        </p:nvGrpSpPr>
        <p:grpSpPr>
          <a:xfrm>
            <a:off x="8792300" y="321275"/>
            <a:ext cx="175000" cy="175000"/>
            <a:chOff x="8792300" y="321275"/>
            <a:chExt cx="175000" cy="175000"/>
          </a:xfrm>
        </p:grpSpPr>
        <p:sp>
          <p:nvSpPr>
            <p:cNvPr id="2499" name="Google Shape;2499;p4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3" name="Google Shape;2503;p49"/>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9"/>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9"/>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9"/>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9"/>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9"/>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9" name="Google Shape;2509;p49"/>
          <p:cNvGrpSpPr/>
          <p:nvPr/>
        </p:nvGrpSpPr>
        <p:grpSpPr>
          <a:xfrm>
            <a:off x="8490050" y="170875"/>
            <a:ext cx="175013" cy="27000"/>
            <a:chOff x="5662375" y="212375"/>
            <a:chExt cx="175013" cy="27000"/>
          </a:xfrm>
        </p:grpSpPr>
        <p:sp>
          <p:nvSpPr>
            <p:cNvPr id="2510" name="Google Shape;2510;p4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3" name="Google Shape;2513;p49"/>
          <p:cNvGrpSpPr/>
          <p:nvPr/>
        </p:nvGrpSpPr>
        <p:grpSpPr>
          <a:xfrm>
            <a:off x="8678350" y="1658000"/>
            <a:ext cx="175013" cy="27000"/>
            <a:chOff x="5662375" y="212375"/>
            <a:chExt cx="175013" cy="27000"/>
          </a:xfrm>
        </p:grpSpPr>
        <p:sp>
          <p:nvSpPr>
            <p:cNvPr id="2514" name="Google Shape;2514;p4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_10">
    <p:spTree>
      <p:nvGrpSpPr>
        <p:cNvPr id="2517" name="Shape 2517"/>
        <p:cNvGrpSpPr/>
        <p:nvPr/>
      </p:nvGrpSpPr>
      <p:grpSpPr>
        <a:xfrm>
          <a:off x="0" y="0"/>
          <a:ext cx="0" cy="0"/>
          <a:chOff x="0" y="0"/>
          <a:chExt cx="0" cy="0"/>
        </a:xfrm>
      </p:grpSpPr>
      <p:sp>
        <p:nvSpPr>
          <p:cNvPr id="2518" name="Google Shape;2518;p50"/>
          <p:cNvSpPr txBox="1"/>
          <p:nvPr>
            <p:ph type="title"/>
          </p:nvPr>
        </p:nvSpPr>
        <p:spPr>
          <a:xfrm>
            <a:off x="1271016" y="338328"/>
            <a:ext cx="6611100" cy="548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2519" name="Google Shape;2519;p50"/>
          <p:cNvSpPr txBox="1"/>
          <p:nvPr>
            <p:ph idx="1" type="subTitle"/>
          </p:nvPr>
        </p:nvSpPr>
        <p:spPr>
          <a:xfrm>
            <a:off x="4690875" y="1491351"/>
            <a:ext cx="3557100" cy="2656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2520" name="Google Shape;2520;p50"/>
          <p:cNvCxnSpPr/>
          <p:nvPr/>
        </p:nvCxnSpPr>
        <p:spPr>
          <a:xfrm rot="10800000">
            <a:off x="8109000" y="501275"/>
            <a:ext cx="737700" cy="737700"/>
          </a:xfrm>
          <a:prstGeom prst="straightConnector1">
            <a:avLst/>
          </a:prstGeom>
          <a:noFill/>
          <a:ln cap="flat" cmpd="sng" w="9525">
            <a:solidFill>
              <a:schemeClr val="dk1"/>
            </a:solidFill>
            <a:prstDash val="solid"/>
            <a:round/>
            <a:headEnd len="med" w="med" type="none"/>
            <a:tailEnd len="med" w="med" type="none"/>
          </a:ln>
        </p:spPr>
      </p:cxnSp>
      <p:cxnSp>
        <p:nvCxnSpPr>
          <p:cNvPr id="2521" name="Google Shape;2521;p50"/>
          <p:cNvCxnSpPr/>
          <p:nvPr/>
        </p:nvCxnSpPr>
        <p:spPr>
          <a:xfrm>
            <a:off x="582475" y="282188"/>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2522" name="Google Shape;2522;p50"/>
          <p:cNvCxnSpPr/>
          <p:nvPr/>
        </p:nvCxnSpPr>
        <p:spPr>
          <a:xfrm flipH="1" rot="10800000">
            <a:off x="0" y="274188"/>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2523" name="Google Shape;2523;p50"/>
          <p:cNvGrpSpPr/>
          <p:nvPr/>
        </p:nvGrpSpPr>
        <p:grpSpPr>
          <a:xfrm flipH="1">
            <a:off x="423750" y="125363"/>
            <a:ext cx="292025" cy="292575"/>
            <a:chOff x="7353050" y="316275"/>
            <a:chExt cx="292025" cy="292575"/>
          </a:xfrm>
        </p:grpSpPr>
        <p:sp>
          <p:nvSpPr>
            <p:cNvPr id="2524" name="Google Shape;2524;p5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8" name="Google Shape;2528;p50"/>
          <p:cNvGrpSpPr/>
          <p:nvPr/>
        </p:nvGrpSpPr>
        <p:grpSpPr>
          <a:xfrm>
            <a:off x="1638739" y="558163"/>
            <a:ext cx="293111" cy="293388"/>
            <a:chOff x="3164039" y="430875"/>
            <a:chExt cx="293111" cy="293388"/>
          </a:xfrm>
        </p:grpSpPr>
        <p:sp>
          <p:nvSpPr>
            <p:cNvPr id="2529" name="Google Shape;2529;p5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5" name="Google Shape;2535;p50"/>
          <p:cNvGrpSpPr/>
          <p:nvPr/>
        </p:nvGrpSpPr>
        <p:grpSpPr>
          <a:xfrm>
            <a:off x="1591750" y="362600"/>
            <a:ext cx="175013" cy="27000"/>
            <a:chOff x="5662375" y="212375"/>
            <a:chExt cx="175013" cy="27000"/>
          </a:xfrm>
        </p:grpSpPr>
        <p:sp>
          <p:nvSpPr>
            <p:cNvPr id="2536" name="Google Shape;2536;p5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539" name="Google Shape;2539;p50"/>
          <p:cNvCxnSpPr/>
          <p:nvPr/>
        </p:nvCxnSpPr>
        <p:spPr>
          <a:xfrm flipH="1">
            <a:off x="8151325" y="6875"/>
            <a:ext cx="1002600" cy="494400"/>
          </a:xfrm>
          <a:prstGeom prst="straightConnector1">
            <a:avLst/>
          </a:prstGeom>
          <a:noFill/>
          <a:ln cap="flat" cmpd="sng" w="9525">
            <a:solidFill>
              <a:schemeClr val="dk1"/>
            </a:solidFill>
            <a:prstDash val="solid"/>
            <a:round/>
            <a:headEnd len="med" w="med" type="none"/>
            <a:tailEnd len="med" w="med" type="none"/>
          </a:ln>
        </p:spPr>
      </p:cxnSp>
      <p:grpSp>
        <p:nvGrpSpPr>
          <p:cNvPr id="2540" name="Google Shape;2540;p50"/>
          <p:cNvGrpSpPr/>
          <p:nvPr/>
        </p:nvGrpSpPr>
        <p:grpSpPr>
          <a:xfrm>
            <a:off x="7823875" y="202375"/>
            <a:ext cx="581800" cy="582350"/>
            <a:chOff x="8064275" y="887850"/>
            <a:chExt cx="581800" cy="582350"/>
          </a:xfrm>
        </p:grpSpPr>
        <p:sp>
          <p:nvSpPr>
            <p:cNvPr id="2541" name="Google Shape;2541;p5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7" name="Google Shape;2547;p50"/>
          <p:cNvGrpSpPr/>
          <p:nvPr/>
        </p:nvGrpSpPr>
        <p:grpSpPr>
          <a:xfrm flipH="1">
            <a:off x="8698650" y="1117488"/>
            <a:ext cx="292025" cy="292575"/>
            <a:chOff x="7353050" y="316275"/>
            <a:chExt cx="292025" cy="292575"/>
          </a:xfrm>
        </p:grpSpPr>
        <p:sp>
          <p:nvSpPr>
            <p:cNvPr id="2548" name="Google Shape;2548;p5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2" name="Google Shape;2552;p50"/>
          <p:cNvGrpSpPr/>
          <p:nvPr/>
        </p:nvGrpSpPr>
        <p:grpSpPr>
          <a:xfrm>
            <a:off x="8678350" y="1581800"/>
            <a:ext cx="175013" cy="27000"/>
            <a:chOff x="5662375" y="212375"/>
            <a:chExt cx="175013" cy="27000"/>
          </a:xfrm>
        </p:grpSpPr>
        <p:sp>
          <p:nvSpPr>
            <p:cNvPr id="2553" name="Google Shape;2553;p5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556" name="Google Shape;2556;p50"/>
          <p:cNvCxnSpPr/>
          <p:nvPr/>
        </p:nvCxnSpPr>
        <p:spPr>
          <a:xfrm flipH="1">
            <a:off x="5101704" y="4513075"/>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2557" name="Google Shape;2557;p50"/>
          <p:cNvCxnSpPr/>
          <p:nvPr/>
        </p:nvCxnSpPr>
        <p:spPr>
          <a:xfrm rot="10800000">
            <a:off x="6234804" y="4492325"/>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2558" name="Google Shape;2558;p50"/>
          <p:cNvCxnSpPr/>
          <p:nvPr/>
        </p:nvCxnSpPr>
        <p:spPr>
          <a:xfrm flipH="1">
            <a:off x="7547529" y="4408000"/>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2559" name="Google Shape;2559;p50"/>
          <p:cNvCxnSpPr/>
          <p:nvPr/>
        </p:nvCxnSpPr>
        <p:spPr>
          <a:xfrm flipH="1">
            <a:off x="8872054" y="399355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2560" name="Google Shape;2560;p50"/>
          <p:cNvGrpSpPr/>
          <p:nvPr/>
        </p:nvGrpSpPr>
        <p:grpSpPr>
          <a:xfrm>
            <a:off x="7278954" y="4513075"/>
            <a:ext cx="581800" cy="582350"/>
            <a:chOff x="8064275" y="887850"/>
            <a:chExt cx="581800" cy="582350"/>
          </a:xfrm>
        </p:grpSpPr>
        <p:sp>
          <p:nvSpPr>
            <p:cNvPr id="2561" name="Google Shape;2561;p5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7" name="Google Shape;2567;p50"/>
          <p:cNvGrpSpPr/>
          <p:nvPr/>
        </p:nvGrpSpPr>
        <p:grpSpPr>
          <a:xfrm>
            <a:off x="6099454" y="4340463"/>
            <a:ext cx="292025" cy="292575"/>
            <a:chOff x="7353050" y="316275"/>
            <a:chExt cx="292025" cy="292575"/>
          </a:xfrm>
        </p:grpSpPr>
        <p:sp>
          <p:nvSpPr>
            <p:cNvPr id="2568" name="Google Shape;2568;p5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2" name="Google Shape;2572;p50"/>
          <p:cNvGrpSpPr/>
          <p:nvPr/>
        </p:nvGrpSpPr>
        <p:grpSpPr>
          <a:xfrm>
            <a:off x="8792779" y="4315025"/>
            <a:ext cx="175000" cy="175000"/>
            <a:chOff x="8792300" y="321275"/>
            <a:chExt cx="175000" cy="175000"/>
          </a:xfrm>
        </p:grpSpPr>
        <p:sp>
          <p:nvSpPr>
            <p:cNvPr id="2573" name="Google Shape;2573;p5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7" name="Google Shape;2577;p50"/>
          <p:cNvGrpSpPr/>
          <p:nvPr/>
        </p:nvGrpSpPr>
        <p:grpSpPr>
          <a:xfrm flipH="1">
            <a:off x="4972779" y="4657550"/>
            <a:ext cx="293111" cy="293388"/>
            <a:chOff x="3164039" y="430875"/>
            <a:chExt cx="293111" cy="293388"/>
          </a:xfrm>
        </p:grpSpPr>
        <p:sp>
          <p:nvSpPr>
            <p:cNvPr id="2578" name="Google Shape;2578;p5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4" name="Google Shape;2584;p50"/>
          <p:cNvGrpSpPr/>
          <p:nvPr/>
        </p:nvGrpSpPr>
        <p:grpSpPr>
          <a:xfrm>
            <a:off x="8721804" y="4142425"/>
            <a:ext cx="175013" cy="27000"/>
            <a:chOff x="5662375" y="212375"/>
            <a:chExt cx="175013" cy="27000"/>
          </a:xfrm>
        </p:grpSpPr>
        <p:sp>
          <p:nvSpPr>
            <p:cNvPr id="2585" name="Google Shape;2585;p5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2588" name="Shape 2588"/>
        <p:cNvGrpSpPr/>
        <p:nvPr/>
      </p:nvGrpSpPr>
      <p:grpSpPr>
        <a:xfrm>
          <a:off x="0" y="0"/>
          <a:ext cx="0" cy="0"/>
          <a:chOff x="0" y="0"/>
          <a:chExt cx="0" cy="0"/>
        </a:xfrm>
      </p:grpSpPr>
      <p:sp>
        <p:nvSpPr>
          <p:cNvPr id="2589" name="Google Shape;2589;p51"/>
          <p:cNvSpPr txBox="1"/>
          <p:nvPr>
            <p:ph type="title"/>
          </p:nvPr>
        </p:nvSpPr>
        <p:spPr>
          <a:xfrm>
            <a:off x="2105425" y="384048"/>
            <a:ext cx="4937700" cy="10791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4800"/>
            </a:lvl1pPr>
            <a:lvl2pPr lvl="1" rtl="0">
              <a:spcBef>
                <a:spcPts val="0"/>
              </a:spcBef>
              <a:spcAft>
                <a:spcPts val="0"/>
              </a:spcAft>
              <a:buNone/>
              <a:defRPr sz="4800"/>
            </a:lvl2pPr>
            <a:lvl3pPr lvl="2" rtl="0">
              <a:spcBef>
                <a:spcPts val="0"/>
              </a:spcBef>
              <a:spcAft>
                <a:spcPts val="0"/>
              </a:spcAft>
              <a:buNone/>
              <a:defRPr sz="4800"/>
            </a:lvl3pPr>
            <a:lvl4pPr lvl="3" rtl="0">
              <a:spcBef>
                <a:spcPts val="0"/>
              </a:spcBef>
              <a:spcAft>
                <a:spcPts val="0"/>
              </a:spcAft>
              <a:buNone/>
              <a:defRPr sz="4800"/>
            </a:lvl4pPr>
            <a:lvl5pPr lvl="4" rtl="0">
              <a:spcBef>
                <a:spcPts val="0"/>
              </a:spcBef>
              <a:spcAft>
                <a:spcPts val="0"/>
              </a:spcAft>
              <a:buNone/>
              <a:defRPr sz="4800"/>
            </a:lvl5pPr>
            <a:lvl6pPr lvl="5" rtl="0">
              <a:spcBef>
                <a:spcPts val="0"/>
              </a:spcBef>
              <a:spcAft>
                <a:spcPts val="0"/>
              </a:spcAft>
              <a:buNone/>
              <a:defRPr sz="4800"/>
            </a:lvl6pPr>
            <a:lvl7pPr lvl="6" rtl="0">
              <a:spcBef>
                <a:spcPts val="0"/>
              </a:spcBef>
              <a:spcAft>
                <a:spcPts val="0"/>
              </a:spcAft>
              <a:buNone/>
              <a:defRPr sz="4800"/>
            </a:lvl7pPr>
            <a:lvl8pPr lvl="7" rtl="0">
              <a:spcBef>
                <a:spcPts val="0"/>
              </a:spcBef>
              <a:spcAft>
                <a:spcPts val="0"/>
              </a:spcAft>
              <a:buNone/>
              <a:defRPr sz="4800"/>
            </a:lvl8pPr>
            <a:lvl9pPr lvl="8" rtl="0">
              <a:spcBef>
                <a:spcPts val="0"/>
              </a:spcBef>
              <a:spcAft>
                <a:spcPts val="0"/>
              </a:spcAft>
              <a:buNone/>
              <a:defRPr sz="4800"/>
            </a:lvl9pPr>
          </a:lstStyle>
          <a:p/>
        </p:txBody>
      </p:sp>
      <p:sp>
        <p:nvSpPr>
          <p:cNvPr id="2590" name="Google Shape;2590;p51"/>
          <p:cNvSpPr txBox="1"/>
          <p:nvPr>
            <p:ph idx="1" type="subTitle"/>
          </p:nvPr>
        </p:nvSpPr>
        <p:spPr>
          <a:xfrm>
            <a:off x="3017520" y="1709928"/>
            <a:ext cx="3099900" cy="14355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latin typeface="Barlow Semi Condensed"/>
                <a:ea typeface="Barlow Semi Condensed"/>
                <a:cs typeface="Barlow Semi Condensed"/>
                <a:sym typeface="Barlow Semi Condensed"/>
              </a:defRPr>
            </a:lvl1pPr>
            <a:lvl2pPr lvl="1" rtl="0">
              <a:spcBef>
                <a:spcPts val="0"/>
              </a:spcBef>
              <a:spcAft>
                <a:spcPts val="0"/>
              </a:spcAft>
              <a:buNone/>
              <a:defRPr>
                <a:latin typeface="Barlow Semi Condensed"/>
                <a:ea typeface="Barlow Semi Condensed"/>
                <a:cs typeface="Barlow Semi Condensed"/>
                <a:sym typeface="Barlow Semi Condensed"/>
              </a:defRPr>
            </a:lvl2pPr>
            <a:lvl3pPr lvl="2" rtl="0">
              <a:spcBef>
                <a:spcPts val="0"/>
              </a:spcBef>
              <a:spcAft>
                <a:spcPts val="0"/>
              </a:spcAft>
              <a:buNone/>
              <a:defRPr>
                <a:latin typeface="Barlow Semi Condensed"/>
                <a:ea typeface="Barlow Semi Condensed"/>
                <a:cs typeface="Barlow Semi Condensed"/>
                <a:sym typeface="Barlow Semi Condensed"/>
              </a:defRPr>
            </a:lvl3pPr>
            <a:lvl4pPr lvl="3" rtl="0">
              <a:spcBef>
                <a:spcPts val="0"/>
              </a:spcBef>
              <a:spcAft>
                <a:spcPts val="0"/>
              </a:spcAft>
              <a:buNone/>
              <a:defRPr>
                <a:latin typeface="Barlow Semi Condensed"/>
                <a:ea typeface="Barlow Semi Condensed"/>
                <a:cs typeface="Barlow Semi Condensed"/>
                <a:sym typeface="Barlow Semi Condensed"/>
              </a:defRPr>
            </a:lvl4pPr>
            <a:lvl5pPr lvl="4" rtl="0">
              <a:spcBef>
                <a:spcPts val="0"/>
              </a:spcBef>
              <a:spcAft>
                <a:spcPts val="0"/>
              </a:spcAft>
              <a:buNone/>
              <a:defRPr>
                <a:latin typeface="Barlow Semi Condensed"/>
                <a:ea typeface="Barlow Semi Condensed"/>
                <a:cs typeface="Barlow Semi Condensed"/>
                <a:sym typeface="Barlow Semi Condensed"/>
              </a:defRPr>
            </a:lvl5pPr>
            <a:lvl6pPr lvl="5" rtl="0">
              <a:spcBef>
                <a:spcPts val="0"/>
              </a:spcBef>
              <a:spcAft>
                <a:spcPts val="0"/>
              </a:spcAft>
              <a:buNone/>
              <a:defRPr>
                <a:latin typeface="Barlow Semi Condensed"/>
                <a:ea typeface="Barlow Semi Condensed"/>
                <a:cs typeface="Barlow Semi Condensed"/>
                <a:sym typeface="Barlow Semi Condensed"/>
              </a:defRPr>
            </a:lvl6pPr>
            <a:lvl7pPr lvl="6" rtl="0">
              <a:spcBef>
                <a:spcPts val="0"/>
              </a:spcBef>
              <a:spcAft>
                <a:spcPts val="0"/>
              </a:spcAft>
              <a:buNone/>
              <a:defRPr>
                <a:latin typeface="Barlow Semi Condensed"/>
                <a:ea typeface="Barlow Semi Condensed"/>
                <a:cs typeface="Barlow Semi Condensed"/>
                <a:sym typeface="Barlow Semi Condensed"/>
              </a:defRPr>
            </a:lvl7pPr>
            <a:lvl8pPr lvl="7" rtl="0">
              <a:spcBef>
                <a:spcPts val="0"/>
              </a:spcBef>
              <a:spcAft>
                <a:spcPts val="0"/>
              </a:spcAft>
              <a:buNone/>
              <a:defRPr>
                <a:latin typeface="Barlow Semi Condensed"/>
                <a:ea typeface="Barlow Semi Condensed"/>
                <a:cs typeface="Barlow Semi Condensed"/>
                <a:sym typeface="Barlow Semi Condensed"/>
              </a:defRPr>
            </a:lvl8pPr>
            <a:lvl9pPr lvl="8" rtl="0">
              <a:spcBef>
                <a:spcPts val="0"/>
              </a:spcBef>
              <a:spcAft>
                <a:spcPts val="0"/>
              </a:spcAft>
              <a:buNone/>
              <a:defRPr>
                <a:latin typeface="Barlow Semi Condensed"/>
                <a:ea typeface="Barlow Semi Condensed"/>
                <a:cs typeface="Barlow Semi Condensed"/>
                <a:sym typeface="Barlow Semi Condensed"/>
              </a:defRPr>
            </a:lvl9pPr>
          </a:lstStyle>
          <a:p/>
        </p:txBody>
      </p:sp>
      <p:sp>
        <p:nvSpPr>
          <p:cNvPr id="2591" name="Google Shape;2591;p51"/>
          <p:cNvSpPr txBox="1"/>
          <p:nvPr/>
        </p:nvSpPr>
        <p:spPr>
          <a:xfrm>
            <a:off x="2489375" y="3664200"/>
            <a:ext cx="4161600" cy="762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t/>
            </a:r>
            <a:endParaRPr>
              <a:solidFill>
                <a:schemeClr val="dk2"/>
              </a:solidFill>
              <a:latin typeface="Barlow Semi Condensed"/>
              <a:ea typeface="Barlow Semi Condensed"/>
              <a:cs typeface="Barlow Semi Condensed"/>
              <a:sym typeface="Barlow Semi Condensed"/>
            </a:endParaRPr>
          </a:p>
        </p:txBody>
      </p:sp>
      <p:cxnSp>
        <p:nvCxnSpPr>
          <p:cNvPr id="2592" name="Google Shape;2592;p51"/>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2593" name="Google Shape;2593;p51"/>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2594" name="Google Shape;2594;p51"/>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2595" name="Google Shape;2595;p51"/>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2596" name="Google Shape;2596;p51"/>
          <p:cNvGrpSpPr/>
          <p:nvPr/>
        </p:nvGrpSpPr>
        <p:grpSpPr>
          <a:xfrm flipH="1" rot="5400000">
            <a:off x="7407333" y="1284925"/>
            <a:ext cx="581800" cy="582350"/>
            <a:chOff x="8064275" y="887850"/>
            <a:chExt cx="581800" cy="582350"/>
          </a:xfrm>
        </p:grpSpPr>
        <p:sp>
          <p:nvSpPr>
            <p:cNvPr id="2597" name="Google Shape;2597;p5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3" name="Google Shape;2603;p51"/>
          <p:cNvGrpSpPr/>
          <p:nvPr/>
        </p:nvGrpSpPr>
        <p:grpSpPr>
          <a:xfrm flipH="1" rot="5400000">
            <a:off x="7869720" y="2754200"/>
            <a:ext cx="292025" cy="292575"/>
            <a:chOff x="7353050" y="316275"/>
            <a:chExt cx="292025" cy="292575"/>
          </a:xfrm>
        </p:grpSpPr>
        <p:sp>
          <p:nvSpPr>
            <p:cNvPr id="2604" name="Google Shape;2604;p5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8" name="Google Shape;2608;p51"/>
          <p:cNvGrpSpPr/>
          <p:nvPr/>
        </p:nvGrpSpPr>
        <p:grpSpPr>
          <a:xfrm flipH="1" rot="5400000">
            <a:off x="8012458" y="178175"/>
            <a:ext cx="175000" cy="175000"/>
            <a:chOff x="8792300" y="321275"/>
            <a:chExt cx="175000" cy="175000"/>
          </a:xfrm>
        </p:grpSpPr>
        <p:sp>
          <p:nvSpPr>
            <p:cNvPr id="2609" name="Google Shape;2609;p5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3" name="Google Shape;2613;p51"/>
          <p:cNvGrpSpPr/>
          <p:nvPr/>
        </p:nvGrpSpPr>
        <p:grpSpPr>
          <a:xfrm rot="5400000">
            <a:off x="7551683" y="3879926"/>
            <a:ext cx="293111" cy="293388"/>
            <a:chOff x="3164039" y="430875"/>
            <a:chExt cx="293111" cy="293388"/>
          </a:xfrm>
        </p:grpSpPr>
        <p:sp>
          <p:nvSpPr>
            <p:cNvPr id="2614" name="Google Shape;2614;p51"/>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1"/>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1"/>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1"/>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1"/>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1"/>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0" name="Google Shape;2620;p51"/>
          <p:cNvGrpSpPr/>
          <p:nvPr/>
        </p:nvGrpSpPr>
        <p:grpSpPr>
          <a:xfrm flipH="1" rot="5400000">
            <a:off x="8259052" y="323144"/>
            <a:ext cx="175013" cy="27000"/>
            <a:chOff x="5662375" y="212375"/>
            <a:chExt cx="175013" cy="27000"/>
          </a:xfrm>
        </p:grpSpPr>
        <p:sp>
          <p:nvSpPr>
            <p:cNvPr id="2621" name="Google Shape;2621;p5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24" name="Google Shape;2624;p51"/>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2625" name="Google Shape;2625;p51"/>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2626" name="Google Shape;2626;p51"/>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2627" name="Google Shape;2627;p51"/>
          <p:cNvGrpSpPr/>
          <p:nvPr/>
        </p:nvGrpSpPr>
        <p:grpSpPr>
          <a:xfrm rot="5400000">
            <a:off x="621475" y="4062025"/>
            <a:ext cx="581800" cy="582350"/>
            <a:chOff x="8064275" y="887850"/>
            <a:chExt cx="581800" cy="582350"/>
          </a:xfrm>
        </p:grpSpPr>
        <p:sp>
          <p:nvSpPr>
            <p:cNvPr id="2628" name="Google Shape;2628;p5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4" name="Google Shape;2634;p51"/>
          <p:cNvGrpSpPr/>
          <p:nvPr/>
        </p:nvGrpSpPr>
        <p:grpSpPr>
          <a:xfrm rot="5400000">
            <a:off x="1482825" y="3350800"/>
            <a:ext cx="292025" cy="292575"/>
            <a:chOff x="7353050" y="316275"/>
            <a:chExt cx="292025" cy="292575"/>
          </a:xfrm>
        </p:grpSpPr>
        <p:sp>
          <p:nvSpPr>
            <p:cNvPr id="2635" name="Google Shape;2635;p5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9" name="Google Shape;2639;p51"/>
          <p:cNvGrpSpPr/>
          <p:nvPr/>
        </p:nvGrpSpPr>
        <p:grpSpPr>
          <a:xfrm rot="5400000">
            <a:off x="1595125" y="4790325"/>
            <a:ext cx="175000" cy="175000"/>
            <a:chOff x="8792300" y="321275"/>
            <a:chExt cx="175000" cy="175000"/>
          </a:xfrm>
        </p:grpSpPr>
        <p:sp>
          <p:nvSpPr>
            <p:cNvPr id="2640" name="Google Shape;2640;p5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4" name="Google Shape;2644;p51"/>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1"/>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1"/>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1"/>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1"/>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1"/>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0" name="Google Shape;2650;p51"/>
          <p:cNvGrpSpPr/>
          <p:nvPr/>
        </p:nvGrpSpPr>
        <p:grpSpPr>
          <a:xfrm rot="5400000">
            <a:off x="1701119" y="1515381"/>
            <a:ext cx="175013" cy="27000"/>
            <a:chOff x="5662375" y="212375"/>
            <a:chExt cx="175013" cy="27000"/>
          </a:xfrm>
        </p:grpSpPr>
        <p:sp>
          <p:nvSpPr>
            <p:cNvPr id="2651" name="Google Shape;2651;p5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4" name="Google Shape;2654;p51"/>
          <p:cNvGrpSpPr/>
          <p:nvPr/>
        </p:nvGrpSpPr>
        <p:grpSpPr>
          <a:xfrm rot="5400000">
            <a:off x="1819519" y="4562081"/>
            <a:ext cx="175013" cy="27000"/>
            <a:chOff x="5662375" y="212375"/>
            <a:chExt cx="175013" cy="27000"/>
          </a:xfrm>
        </p:grpSpPr>
        <p:sp>
          <p:nvSpPr>
            <p:cNvPr id="2655" name="Google Shape;2655;p5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8" name="Google Shape;2658;p51"/>
          <p:cNvGrpSpPr/>
          <p:nvPr/>
        </p:nvGrpSpPr>
        <p:grpSpPr>
          <a:xfrm rot="5400000">
            <a:off x="408594" y="4140781"/>
            <a:ext cx="175013" cy="27000"/>
            <a:chOff x="5662375" y="212375"/>
            <a:chExt cx="175013" cy="27000"/>
          </a:xfrm>
        </p:grpSpPr>
        <p:sp>
          <p:nvSpPr>
            <p:cNvPr id="2659" name="Google Shape;2659;p5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2" name="Shape 242"/>
        <p:cNvGrpSpPr/>
        <p:nvPr/>
      </p:nvGrpSpPr>
      <p:grpSpPr>
        <a:xfrm>
          <a:off x="0" y="0"/>
          <a:ext cx="0" cy="0"/>
          <a:chOff x="0" y="0"/>
          <a:chExt cx="0" cy="0"/>
        </a:xfrm>
      </p:grpSpPr>
      <p:sp>
        <p:nvSpPr>
          <p:cNvPr id="243" name="Google Shape;243;p6"/>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3" name="Google Shape;263;p6"/>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97" name="Google Shape;297;p6"/>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298" name="Google Shape;298;p6"/>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299" name="Google Shape;299;p6"/>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6"/>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6"/>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6"/>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ighlighted numbers">
  <p:cSld name="CUSTOM_11">
    <p:spTree>
      <p:nvGrpSpPr>
        <p:cNvPr id="2662" name="Shape 2662"/>
        <p:cNvGrpSpPr/>
        <p:nvPr/>
      </p:nvGrpSpPr>
      <p:grpSpPr>
        <a:xfrm>
          <a:off x="0" y="0"/>
          <a:ext cx="0" cy="0"/>
          <a:chOff x="0" y="0"/>
          <a:chExt cx="0" cy="0"/>
        </a:xfrm>
      </p:grpSpPr>
      <p:sp>
        <p:nvSpPr>
          <p:cNvPr id="2663" name="Google Shape;2663;p52"/>
          <p:cNvSpPr txBox="1"/>
          <p:nvPr>
            <p:ph hasCustomPrompt="1" type="title"/>
          </p:nvPr>
        </p:nvSpPr>
        <p:spPr>
          <a:xfrm>
            <a:off x="2825496" y="704088"/>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2664" name="Google Shape;2664;p52"/>
          <p:cNvSpPr txBox="1"/>
          <p:nvPr>
            <p:ph idx="1" type="subTitle"/>
          </p:nvPr>
        </p:nvSpPr>
        <p:spPr>
          <a:xfrm>
            <a:off x="2825496" y="1225296"/>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2665" name="Google Shape;2665;p52"/>
          <p:cNvSpPr txBox="1"/>
          <p:nvPr>
            <p:ph hasCustomPrompt="1" idx="2" type="title"/>
          </p:nvPr>
        </p:nvSpPr>
        <p:spPr>
          <a:xfrm>
            <a:off x="2825496" y="2185416"/>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2666" name="Google Shape;2666;p52"/>
          <p:cNvSpPr txBox="1"/>
          <p:nvPr>
            <p:ph idx="3" type="subTitle"/>
          </p:nvPr>
        </p:nvSpPr>
        <p:spPr>
          <a:xfrm>
            <a:off x="2825496" y="2697480"/>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2667" name="Google Shape;2667;p52"/>
          <p:cNvSpPr txBox="1"/>
          <p:nvPr>
            <p:ph hasCustomPrompt="1" idx="4" type="title"/>
          </p:nvPr>
        </p:nvSpPr>
        <p:spPr>
          <a:xfrm>
            <a:off x="2825496" y="3648456"/>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2668" name="Google Shape;2668;p52"/>
          <p:cNvSpPr txBox="1"/>
          <p:nvPr>
            <p:ph idx="5" type="subTitle"/>
          </p:nvPr>
        </p:nvSpPr>
        <p:spPr>
          <a:xfrm>
            <a:off x="2834640" y="4169664"/>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cxnSp>
        <p:nvCxnSpPr>
          <p:cNvPr id="2669" name="Google Shape;2669;p52"/>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2670" name="Google Shape;2670;p52"/>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2671" name="Google Shape;2671;p52"/>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2672" name="Google Shape;2672;p52"/>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2673" name="Google Shape;2673;p52"/>
          <p:cNvGrpSpPr/>
          <p:nvPr/>
        </p:nvGrpSpPr>
        <p:grpSpPr>
          <a:xfrm flipH="1" rot="5400000">
            <a:off x="7407333" y="1284925"/>
            <a:ext cx="581800" cy="582350"/>
            <a:chOff x="8064275" y="887850"/>
            <a:chExt cx="581800" cy="582350"/>
          </a:xfrm>
        </p:grpSpPr>
        <p:sp>
          <p:nvSpPr>
            <p:cNvPr id="2674" name="Google Shape;2674;p5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0" name="Google Shape;2680;p52"/>
          <p:cNvGrpSpPr/>
          <p:nvPr/>
        </p:nvGrpSpPr>
        <p:grpSpPr>
          <a:xfrm flipH="1" rot="5400000">
            <a:off x="7869720" y="2754200"/>
            <a:ext cx="292025" cy="292575"/>
            <a:chOff x="7353050" y="316275"/>
            <a:chExt cx="292025" cy="292575"/>
          </a:xfrm>
        </p:grpSpPr>
        <p:sp>
          <p:nvSpPr>
            <p:cNvPr id="2681" name="Google Shape;2681;p5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5" name="Google Shape;2685;p52"/>
          <p:cNvGrpSpPr/>
          <p:nvPr/>
        </p:nvGrpSpPr>
        <p:grpSpPr>
          <a:xfrm flipH="1" rot="5400000">
            <a:off x="8012458" y="178175"/>
            <a:ext cx="175000" cy="175000"/>
            <a:chOff x="8792300" y="321275"/>
            <a:chExt cx="175000" cy="175000"/>
          </a:xfrm>
        </p:grpSpPr>
        <p:sp>
          <p:nvSpPr>
            <p:cNvPr id="2686" name="Google Shape;2686;p5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0" name="Google Shape;2690;p52"/>
          <p:cNvGrpSpPr/>
          <p:nvPr/>
        </p:nvGrpSpPr>
        <p:grpSpPr>
          <a:xfrm rot="5400000">
            <a:off x="7551683" y="3879926"/>
            <a:ext cx="293111" cy="293388"/>
            <a:chOff x="3164039" y="430875"/>
            <a:chExt cx="293111" cy="293388"/>
          </a:xfrm>
        </p:grpSpPr>
        <p:sp>
          <p:nvSpPr>
            <p:cNvPr id="2691" name="Google Shape;2691;p52"/>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2"/>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2"/>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2"/>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2"/>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2"/>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7" name="Google Shape;2697;p52"/>
          <p:cNvGrpSpPr/>
          <p:nvPr/>
        </p:nvGrpSpPr>
        <p:grpSpPr>
          <a:xfrm flipH="1" rot="5400000">
            <a:off x="8259052" y="323144"/>
            <a:ext cx="175013" cy="27000"/>
            <a:chOff x="5662375" y="212375"/>
            <a:chExt cx="175013" cy="27000"/>
          </a:xfrm>
        </p:grpSpPr>
        <p:sp>
          <p:nvSpPr>
            <p:cNvPr id="2698" name="Google Shape;2698;p5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01" name="Google Shape;2701;p52"/>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2702" name="Google Shape;2702;p52"/>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2703" name="Google Shape;2703;p52"/>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2704" name="Google Shape;2704;p52"/>
          <p:cNvGrpSpPr/>
          <p:nvPr/>
        </p:nvGrpSpPr>
        <p:grpSpPr>
          <a:xfrm rot="5400000">
            <a:off x="621475" y="4062025"/>
            <a:ext cx="581800" cy="582350"/>
            <a:chOff x="8064275" y="887850"/>
            <a:chExt cx="581800" cy="582350"/>
          </a:xfrm>
        </p:grpSpPr>
        <p:sp>
          <p:nvSpPr>
            <p:cNvPr id="2705" name="Google Shape;2705;p5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1" name="Google Shape;2711;p52"/>
          <p:cNvGrpSpPr/>
          <p:nvPr/>
        </p:nvGrpSpPr>
        <p:grpSpPr>
          <a:xfrm rot="5400000">
            <a:off x="1482825" y="3350800"/>
            <a:ext cx="292025" cy="292575"/>
            <a:chOff x="7353050" y="316275"/>
            <a:chExt cx="292025" cy="292575"/>
          </a:xfrm>
        </p:grpSpPr>
        <p:sp>
          <p:nvSpPr>
            <p:cNvPr id="2712" name="Google Shape;2712;p5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6" name="Google Shape;2716;p52"/>
          <p:cNvGrpSpPr/>
          <p:nvPr/>
        </p:nvGrpSpPr>
        <p:grpSpPr>
          <a:xfrm rot="5400000">
            <a:off x="1595125" y="4790325"/>
            <a:ext cx="175000" cy="175000"/>
            <a:chOff x="8792300" y="321275"/>
            <a:chExt cx="175000" cy="175000"/>
          </a:xfrm>
        </p:grpSpPr>
        <p:sp>
          <p:nvSpPr>
            <p:cNvPr id="2717" name="Google Shape;2717;p5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1" name="Google Shape;2721;p52"/>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2"/>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2"/>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2"/>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2"/>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2"/>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7" name="Google Shape;2727;p52"/>
          <p:cNvGrpSpPr/>
          <p:nvPr/>
        </p:nvGrpSpPr>
        <p:grpSpPr>
          <a:xfrm rot="5400000">
            <a:off x="1701119" y="1515381"/>
            <a:ext cx="175013" cy="27000"/>
            <a:chOff x="5662375" y="212375"/>
            <a:chExt cx="175013" cy="27000"/>
          </a:xfrm>
        </p:grpSpPr>
        <p:sp>
          <p:nvSpPr>
            <p:cNvPr id="2728" name="Google Shape;2728;p5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1" name="Google Shape;2731;p52"/>
          <p:cNvGrpSpPr/>
          <p:nvPr/>
        </p:nvGrpSpPr>
        <p:grpSpPr>
          <a:xfrm rot="5400000">
            <a:off x="1819519" y="4562081"/>
            <a:ext cx="175013" cy="27000"/>
            <a:chOff x="5662375" y="212375"/>
            <a:chExt cx="175013" cy="27000"/>
          </a:xfrm>
        </p:grpSpPr>
        <p:sp>
          <p:nvSpPr>
            <p:cNvPr id="2732" name="Google Shape;2732;p5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5" name="Google Shape;2735;p52"/>
          <p:cNvGrpSpPr/>
          <p:nvPr/>
        </p:nvGrpSpPr>
        <p:grpSpPr>
          <a:xfrm rot="5400000">
            <a:off x="408594" y="4140781"/>
            <a:ext cx="175013" cy="27000"/>
            <a:chOff x="5662375" y="212375"/>
            <a:chExt cx="175013" cy="27000"/>
          </a:xfrm>
        </p:grpSpPr>
        <p:sp>
          <p:nvSpPr>
            <p:cNvPr id="2736" name="Google Shape;2736;p52"/>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2"/>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2"/>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3">
  <p:cSld name="CUSTOM_13">
    <p:spTree>
      <p:nvGrpSpPr>
        <p:cNvPr id="2739" name="Shape 2739"/>
        <p:cNvGrpSpPr/>
        <p:nvPr/>
      </p:nvGrpSpPr>
      <p:grpSpPr>
        <a:xfrm>
          <a:off x="0" y="0"/>
          <a:ext cx="0" cy="0"/>
          <a:chOff x="0" y="0"/>
          <a:chExt cx="0" cy="0"/>
        </a:xfrm>
      </p:grpSpPr>
      <p:sp>
        <p:nvSpPr>
          <p:cNvPr id="2740" name="Google Shape;2740;p53"/>
          <p:cNvSpPr txBox="1"/>
          <p:nvPr>
            <p:ph type="title"/>
          </p:nvPr>
        </p:nvSpPr>
        <p:spPr>
          <a:xfrm>
            <a:off x="2962656" y="338328"/>
            <a:ext cx="3218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grpSp>
        <p:nvGrpSpPr>
          <p:cNvPr id="2741" name="Google Shape;2741;p53"/>
          <p:cNvGrpSpPr/>
          <p:nvPr/>
        </p:nvGrpSpPr>
        <p:grpSpPr>
          <a:xfrm>
            <a:off x="261711" y="-1158"/>
            <a:ext cx="8550326" cy="3981600"/>
            <a:chOff x="261711" y="-1158"/>
            <a:chExt cx="8550326" cy="3981600"/>
          </a:xfrm>
        </p:grpSpPr>
        <p:cxnSp>
          <p:nvCxnSpPr>
            <p:cNvPr id="2742" name="Google Shape;2742;p53"/>
            <p:cNvCxnSpPr/>
            <p:nvPr/>
          </p:nvCxnSpPr>
          <p:spPr>
            <a:xfrm>
              <a:off x="515925" y="-1158"/>
              <a:ext cx="0" cy="3981600"/>
            </a:xfrm>
            <a:prstGeom prst="straightConnector1">
              <a:avLst/>
            </a:prstGeom>
            <a:noFill/>
            <a:ln cap="flat" cmpd="sng" w="9525">
              <a:solidFill>
                <a:schemeClr val="dk2"/>
              </a:solidFill>
              <a:prstDash val="solid"/>
              <a:round/>
              <a:headEnd len="med" w="med" type="none"/>
              <a:tailEnd len="med" w="med" type="none"/>
            </a:ln>
          </p:spPr>
        </p:cxnSp>
        <p:cxnSp>
          <p:nvCxnSpPr>
            <p:cNvPr id="2743" name="Google Shape;2743;p53"/>
            <p:cNvCxnSpPr/>
            <p:nvPr/>
          </p:nvCxnSpPr>
          <p:spPr>
            <a:xfrm>
              <a:off x="8666025" y="-1158"/>
              <a:ext cx="0" cy="1902000"/>
            </a:xfrm>
            <a:prstGeom prst="straightConnector1">
              <a:avLst/>
            </a:prstGeom>
            <a:noFill/>
            <a:ln cap="flat" cmpd="sng" w="9525">
              <a:solidFill>
                <a:schemeClr val="dk2"/>
              </a:solidFill>
              <a:prstDash val="solid"/>
              <a:round/>
              <a:headEnd len="med" w="med" type="none"/>
              <a:tailEnd len="med" w="med" type="none"/>
            </a:ln>
          </p:spPr>
        </p:cxnSp>
        <p:grpSp>
          <p:nvGrpSpPr>
            <p:cNvPr id="2744" name="Google Shape;2744;p53"/>
            <p:cNvGrpSpPr/>
            <p:nvPr/>
          </p:nvGrpSpPr>
          <p:grpSpPr>
            <a:xfrm rot="10800000">
              <a:off x="343275" y="3300779"/>
              <a:ext cx="344736" cy="345385"/>
              <a:chOff x="7353050" y="316275"/>
              <a:chExt cx="292025" cy="292575"/>
            </a:xfrm>
          </p:grpSpPr>
          <p:sp>
            <p:nvSpPr>
              <p:cNvPr id="2745" name="Google Shape;2745;p5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9" name="Google Shape;2749;p53"/>
            <p:cNvGrpSpPr/>
            <p:nvPr/>
          </p:nvGrpSpPr>
          <p:grpSpPr>
            <a:xfrm rot="10800000">
              <a:off x="8520013" y="714742"/>
              <a:ext cx="292025" cy="292575"/>
              <a:chOff x="7353050" y="316275"/>
              <a:chExt cx="292025" cy="292575"/>
            </a:xfrm>
          </p:grpSpPr>
          <p:sp>
            <p:nvSpPr>
              <p:cNvPr id="2750" name="Google Shape;2750;p5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4" name="Google Shape;2754;p53"/>
            <p:cNvGrpSpPr/>
            <p:nvPr/>
          </p:nvGrpSpPr>
          <p:grpSpPr>
            <a:xfrm rot="10800000">
              <a:off x="261711" y="465077"/>
              <a:ext cx="507562" cy="507984"/>
              <a:chOff x="8064275" y="887850"/>
              <a:chExt cx="581800" cy="582350"/>
            </a:xfrm>
          </p:grpSpPr>
          <p:sp>
            <p:nvSpPr>
              <p:cNvPr id="2755" name="Google Shape;2755;p5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761" name="Google Shape;2761;p53"/>
          <p:cNvSpPr txBox="1"/>
          <p:nvPr>
            <p:ph idx="1" type="subTitle"/>
          </p:nvPr>
        </p:nvSpPr>
        <p:spPr>
          <a:xfrm>
            <a:off x="1408175" y="1035279"/>
            <a:ext cx="2184000" cy="45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2762" name="Google Shape;2762;p53"/>
          <p:cNvSpPr txBox="1"/>
          <p:nvPr>
            <p:ph idx="2" type="subTitle"/>
          </p:nvPr>
        </p:nvSpPr>
        <p:spPr>
          <a:xfrm>
            <a:off x="1408175" y="1336956"/>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2763" name="Google Shape;2763;p53"/>
          <p:cNvSpPr txBox="1"/>
          <p:nvPr>
            <p:ph idx="3" type="subTitle"/>
          </p:nvPr>
        </p:nvSpPr>
        <p:spPr>
          <a:xfrm>
            <a:off x="1408175" y="2309476"/>
            <a:ext cx="2184000" cy="457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2764" name="Google Shape;2764;p53"/>
          <p:cNvSpPr txBox="1"/>
          <p:nvPr>
            <p:ph idx="4" type="subTitle"/>
          </p:nvPr>
        </p:nvSpPr>
        <p:spPr>
          <a:xfrm>
            <a:off x="1408175" y="2609979"/>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2765" name="Google Shape;2765;p53"/>
          <p:cNvSpPr txBox="1"/>
          <p:nvPr>
            <p:ph idx="5" type="subTitle"/>
          </p:nvPr>
        </p:nvSpPr>
        <p:spPr>
          <a:xfrm>
            <a:off x="1408175" y="3587645"/>
            <a:ext cx="2184000" cy="45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2766" name="Google Shape;2766;p53"/>
          <p:cNvSpPr txBox="1"/>
          <p:nvPr>
            <p:ph idx="6" type="subTitle"/>
          </p:nvPr>
        </p:nvSpPr>
        <p:spPr>
          <a:xfrm>
            <a:off x="1408175" y="3889317"/>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4">
  <p:cSld name="CUSTOM_14">
    <p:spTree>
      <p:nvGrpSpPr>
        <p:cNvPr id="2767" name="Shape 2767"/>
        <p:cNvGrpSpPr/>
        <p:nvPr/>
      </p:nvGrpSpPr>
      <p:grpSpPr>
        <a:xfrm>
          <a:off x="0" y="0"/>
          <a:ext cx="0" cy="0"/>
          <a:chOff x="0" y="0"/>
          <a:chExt cx="0" cy="0"/>
        </a:xfrm>
      </p:grpSpPr>
      <p:cxnSp>
        <p:nvCxnSpPr>
          <p:cNvPr id="2768" name="Google Shape;2768;p54"/>
          <p:cNvCxnSpPr/>
          <p:nvPr/>
        </p:nvCxnSpPr>
        <p:spPr>
          <a:xfrm>
            <a:off x="590450" y="4340600"/>
            <a:ext cx="670200" cy="423000"/>
          </a:xfrm>
          <a:prstGeom prst="straightConnector1">
            <a:avLst/>
          </a:prstGeom>
          <a:noFill/>
          <a:ln cap="flat" cmpd="sng" w="9525">
            <a:solidFill>
              <a:schemeClr val="dk2"/>
            </a:solidFill>
            <a:prstDash val="solid"/>
            <a:round/>
            <a:headEnd len="med" w="med" type="none"/>
            <a:tailEnd len="med" w="med" type="none"/>
          </a:ln>
        </p:spPr>
      </p:cxnSp>
      <p:sp>
        <p:nvSpPr>
          <p:cNvPr id="2769" name="Google Shape;2769;p54"/>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2770" name="Google Shape;2770;p54"/>
          <p:cNvCxnSpPr/>
          <p:nvPr/>
        </p:nvCxnSpPr>
        <p:spPr>
          <a:xfrm flipH="1" rot="10800000">
            <a:off x="0" y="4332550"/>
            <a:ext cx="590700" cy="663900"/>
          </a:xfrm>
          <a:prstGeom prst="straightConnector1">
            <a:avLst/>
          </a:prstGeom>
          <a:noFill/>
          <a:ln cap="flat" cmpd="sng" w="9525">
            <a:solidFill>
              <a:schemeClr val="dk2"/>
            </a:solidFill>
            <a:prstDash val="solid"/>
            <a:round/>
            <a:headEnd len="med" w="med" type="none"/>
            <a:tailEnd len="med" w="med" type="none"/>
          </a:ln>
        </p:spPr>
      </p:cxnSp>
      <p:grpSp>
        <p:nvGrpSpPr>
          <p:cNvPr id="2771" name="Google Shape;2771;p54"/>
          <p:cNvGrpSpPr/>
          <p:nvPr/>
        </p:nvGrpSpPr>
        <p:grpSpPr>
          <a:xfrm flipH="1">
            <a:off x="431725" y="4183775"/>
            <a:ext cx="292025" cy="292575"/>
            <a:chOff x="7353050" y="316275"/>
            <a:chExt cx="292025" cy="292575"/>
          </a:xfrm>
        </p:grpSpPr>
        <p:sp>
          <p:nvSpPr>
            <p:cNvPr id="2772" name="Google Shape;2772;p5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6" name="Google Shape;2776;p54"/>
          <p:cNvGrpSpPr/>
          <p:nvPr/>
        </p:nvGrpSpPr>
        <p:grpSpPr>
          <a:xfrm>
            <a:off x="1075789" y="4604675"/>
            <a:ext cx="293111" cy="293388"/>
            <a:chOff x="3164039" y="430875"/>
            <a:chExt cx="293111" cy="293388"/>
          </a:xfrm>
        </p:grpSpPr>
        <p:sp>
          <p:nvSpPr>
            <p:cNvPr id="2777" name="Google Shape;2777;p54"/>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4"/>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4"/>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4"/>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4"/>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4"/>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83" name="Google Shape;2783;p54"/>
          <p:cNvCxnSpPr/>
          <p:nvPr/>
        </p:nvCxnSpPr>
        <p:spPr>
          <a:xfrm rot="10800000">
            <a:off x="7196975" y="2951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2784" name="Google Shape;2784;p54"/>
          <p:cNvCxnSpPr/>
          <p:nvPr/>
        </p:nvCxnSpPr>
        <p:spPr>
          <a:xfrm flipH="1">
            <a:off x="8354075" y="-66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2785" name="Google Shape;2785;p54"/>
          <p:cNvGrpSpPr/>
          <p:nvPr/>
        </p:nvGrpSpPr>
        <p:grpSpPr>
          <a:xfrm>
            <a:off x="8064275" y="526925"/>
            <a:ext cx="581800" cy="582350"/>
            <a:chOff x="8064275" y="887850"/>
            <a:chExt cx="581800" cy="582350"/>
          </a:xfrm>
        </p:grpSpPr>
        <p:sp>
          <p:nvSpPr>
            <p:cNvPr id="2786" name="Google Shape;2786;p5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2" name="Google Shape;2792;p54"/>
          <p:cNvGrpSpPr/>
          <p:nvPr/>
        </p:nvGrpSpPr>
        <p:grpSpPr>
          <a:xfrm>
            <a:off x="7033875" y="170875"/>
            <a:ext cx="292025" cy="292575"/>
            <a:chOff x="7353050" y="316275"/>
            <a:chExt cx="292025" cy="292575"/>
          </a:xfrm>
        </p:grpSpPr>
        <p:sp>
          <p:nvSpPr>
            <p:cNvPr id="2793" name="Google Shape;2793;p5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7" name="Google Shape;2797;p54"/>
          <p:cNvGrpSpPr/>
          <p:nvPr/>
        </p:nvGrpSpPr>
        <p:grpSpPr>
          <a:xfrm>
            <a:off x="8757950" y="229650"/>
            <a:ext cx="175000" cy="175000"/>
            <a:chOff x="8792300" y="321275"/>
            <a:chExt cx="175000" cy="175000"/>
          </a:xfrm>
        </p:grpSpPr>
        <p:sp>
          <p:nvSpPr>
            <p:cNvPr id="2798" name="Google Shape;2798;p5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2" name="Google Shape;2802;p54"/>
          <p:cNvGrpSpPr/>
          <p:nvPr/>
        </p:nvGrpSpPr>
        <p:grpSpPr>
          <a:xfrm>
            <a:off x="8490050" y="170875"/>
            <a:ext cx="175013" cy="27000"/>
            <a:chOff x="5662375" y="212375"/>
            <a:chExt cx="175013" cy="27000"/>
          </a:xfrm>
        </p:grpSpPr>
        <p:sp>
          <p:nvSpPr>
            <p:cNvPr id="2803" name="Google Shape;2803;p5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6" name="Google Shape;2806;p54"/>
          <p:cNvGrpSpPr/>
          <p:nvPr/>
        </p:nvGrpSpPr>
        <p:grpSpPr>
          <a:xfrm>
            <a:off x="7916350" y="1124600"/>
            <a:ext cx="175013" cy="27000"/>
            <a:chOff x="5662375" y="212375"/>
            <a:chExt cx="175013" cy="27000"/>
          </a:xfrm>
        </p:grpSpPr>
        <p:sp>
          <p:nvSpPr>
            <p:cNvPr id="2807" name="Google Shape;2807;p5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0" name="Google Shape;2810;p54"/>
          <p:cNvSpPr txBox="1"/>
          <p:nvPr>
            <p:ph idx="1" type="subTitle"/>
          </p:nvPr>
        </p:nvSpPr>
        <p:spPr>
          <a:xfrm>
            <a:off x="5641848" y="2743200"/>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2811" name="Google Shape;2811;p54"/>
          <p:cNvSpPr txBox="1"/>
          <p:nvPr>
            <p:ph idx="2" type="subTitle"/>
          </p:nvPr>
        </p:nvSpPr>
        <p:spPr>
          <a:xfrm>
            <a:off x="3639312" y="1636776"/>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2812" name="Google Shape;2812;p54"/>
          <p:cNvSpPr txBox="1"/>
          <p:nvPr>
            <p:ph idx="3" type="subTitle"/>
          </p:nvPr>
        </p:nvSpPr>
        <p:spPr>
          <a:xfrm>
            <a:off x="1636776" y="2249424"/>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2813" name="Google Shape;2813;p54"/>
          <p:cNvSpPr txBox="1"/>
          <p:nvPr>
            <p:ph idx="4" type="subTitle"/>
          </p:nvPr>
        </p:nvSpPr>
        <p:spPr>
          <a:xfrm>
            <a:off x="5641848" y="3081528"/>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2814" name="Google Shape;2814;p54"/>
          <p:cNvSpPr txBox="1"/>
          <p:nvPr>
            <p:ph idx="5" type="subTitle"/>
          </p:nvPr>
        </p:nvSpPr>
        <p:spPr>
          <a:xfrm>
            <a:off x="3639312" y="1975104"/>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2815" name="Google Shape;2815;p54"/>
          <p:cNvSpPr txBox="1"/>
          <p:nvPr>
            <p:ph idx="6" type="subTitle"/>
          </p:nvPr>
        </p:nvSpPr>
        <p:spPr>
          <a:xfrm>
            <a:off x="1636776" y="2596896"/>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TITLE_AND_BODY_1">
    <p:spTree>
      <p:nvGrpSpPr>
        <p:cNvPr id="2816" name="Shape 2816"/>
        <p:cNvGrpSpPr/>
        <p:nvPr/>
      </p:nvGrpSpPr>
      <p:grpSpPr>
        <a:xfrm>
          <a:off x="0" y="0"/>
          <a:ext cx="0" cy="0"/>
          <a:chOff x="0" y="0"/>
          <a:chExt cx="0" cy="0"/>
        </a:xfrm>
      </p:grpSpPr>
      <p:sp>
        <p:nvSpPr>
          <p:cNvPr id="2817" name="Google Shape;2817;p55"/>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818" name="Google Shape;2818;p55"/>
          <p:cNvSpPr txBox="1"/>
          <p:nvPr>
            <p:ph idx="1" type="body"/>
          </p:nvPr>
        </p:nvSpPr>
        <p:spPr>
          <a:xfrm>
            <a:off x="714650" y="1152150"/>
            <a:ext cx="7705500" cy="3529500"/>
          </a:xfrm>
          <a:prstGeom prst="rect">
            <a:avLst/>
          </a:prstGeom>
          <a:noFill/>
          <a:ln>
            <a:noFill/>
          </a:ln>
        </p:spPr>
        <p:txBody>
          <a:bodyPr anchorCtr="0" anchor="ctr" bIns="91425" lIns="91425" spcFirstLastPara="1" rIns="91425" wrap="square" tIns="91425">
            <a:noAutofit/>
          </a:bodyPr>
          <a:lstStyle>
            <a:lvl1pPr indent="-304800" lvl="0" marL="4572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indent="-304800" lvl="1" marL="9144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indent="-304800" lvl="2" marL="13716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indent="-304800" lvl="3" marL="1828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indent="-304800" lvl="4" marL="22860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indent="-304800" lvl="5" marL="27432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indent="-304800" lvl="6" marL="32004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indent="-304800" lvl="7" marL="36576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indent="-304800" lvl="8" marL="411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p:txBody>
      </p:sp>
      <p:cxnSp>
        <p:nvCxnSpPr>
          <p:cNvPr id="2819" name="Google Shape;2819;p55"/>
          <p:cNvCxnSpPr/>
          <p:nvPr/>
        </p:nvCxnSpPr>
        <p:spPr>
          <a:xfrm rot="10800000">
            <a:off x="303000" y="3359375"/>
            <a:ext cx="151800" cy="957300"/>
          </a:xfrm>
          <a:prstGeom prst="straightConnector1">
            <a:avLst/>
          </a:prstGeom>
          <a:noFill/>
          <a:ln cap="flat" cmpd="sng" w="9525">
            <a:solidFill>
              <a:schemeClr val="dk1"/>
            </a:solidFill>
            <a:prstDash val="solid"/>
            <a:round/>
            <a:headEnd len="med" w="med" type="none"/>
            <a:tailEnd len="med" w="med" type="none"/>
          </a:ln>
        </p:spPr>
      </p:cxnSp>
      <p:cxnSp>
        <p:nvCxnSpPr>
          <p:cNvPr id="2820" name="Google Shape;2820;p55"/>
          <p:cNvCxnSpPr/>
          <p:nvPr/>
        </p:nvCxnSpPr>
        <p:spPr>
          <a:xfrm flipH="1" rot="10800000">
            <a:off x="0" y="4332550"/>
            <a:ext cx="446700" cy="663900"/>
          </a:xfrm>
          <a:prstGeom prst="straightConnector1">
            <a:avLst/>
          </a:prstGeom>
          <a:noFill/>
          <a:ln cap="flat" cmpd="sng" w="9525">
            <a:solidFill>
              <a:schemeClr val="dk1"/>
            </a:solidFill>
            <a:prstDash val="solid"/>
            <a:round/>
            <a:headEnd len="med" w="med" type="none"/>
            <a:tailEnd len="med" w="med" type="none"/>
          </a:ln>
        </p:spPr>
      </p:cxnSp>
      <p:grpSp>
        <p:nvGrpSpPr>
          <p:cNvPr id="2821" name="Google Shape;2821;p55"/>
          <p:cNvGrpSpPr/>
          <p:nvPr/>
        </p:nvGrpSpPr>
        <p:grpSpPr>
          <a:xfrm flipH="1">
            <a:off x="300738" y="4167800"/>
            <a:ext cx="292025" cy="292575"/>
            <a:chOff x="7353050" y="316275"/>
            <a:chExt cx="292025" cy="292575"/>
          </a:xfrm>
        </p:grpSpPr>
        <p:sp>
          <p:nvSpPr>
            <p:cNvPr id="2822" name="Google Shape;2822;p5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6" name="Google Shape;2826;p55"/>
          <p:cNvGrpSpPr/>
          <p:nvPr/>
        </p:nvGrpSpPr>
        <p:grpSpPr>
          <a:xfrm>
            <a:off x="148789" y="3224300"/>
            <a:ext cx="293111" cy="293388"/>
            <a:chOff x="3164039" y="430875"/>
            <a:chExt cx="293111" cy="293388"/>
          </a:xfrm>
        </p:grpSpPr>
        <p:sp>
          <p:nvSpPr>
            <p:cNvPr id="2827" name="Google Shape;2827;p55"/>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5"/>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5"/>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5"/>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5"/>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5"/>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833" name="Google Shape;2833;p55"/>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2834" name="Google Shape;2834;p55"/>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2835" name="Google Shape;2835;p55"/>
          <p:cNvGrpSpPr/>
          <p:nvPr/>
        </p:nvGrpSpPr>
        <p:grpSpPr>
          <a:xfrm>
            <a:off x="8064275" y="526925"/>
            <a:ext cx="581800" cy="582350"/>
            <a:chOff x="8064275" y="887850"/>
            <a:chExt cx="581800" cy="582350"/>
          </a:xfrm>
        </p:grpSpPr>
        <p:sp>
          <p:nvSpPr>
            <p:cNvPr id="2836" name="Google Shape;2836;p5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2" name="Google Shape;2842;p55"/>
          <p:cNvGrpSpPr/>
          <p:nvPr/>
        </p:nvGrpSpPr>
        <p:grpSpPr>
          <a:xfrm>
            <a:off x="7033875" y="170875"/>
            <a:ext cx="292025" cy="292575"/>
            <a:chOff x="7353050" y="316275"/>
            <a:chExt cx="292025" cy="292575"/>
          </a:xfrm>
        </p:grpSpPr>
        <p:sp>
          <p:nvSpPr>
            <p:cNvPr id="2843" name="Google Shape;2843;p5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7" name="Google Shape;2847;p55"/>
          <p:cNvGrpSpPr/>
          <p:nvPr/>
        </p:nvGrpSpPr>
        <p:grpSpPr>
          <a:xfrm>
            <a:off x="8757950" y="229650"/>
            <a:ext cx="175000" cy="175000"/>
            <a:chOff x="8792300" y="321275"/>
            <a:chExt cx="175000" cy="175000"/>
          </a:xfrm>
        </p:grpSpPr>
        <p:sp>
          <p:nvSpPr>
            <p:cNvPr id="2848" name="Google Shape;2848;p5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2" name="Google Shape;2852;p55"/>
          <p:cNvGrpSpPr/>
          <p:nvPr/>
        </p:nvGrpSpPr>
        <p:grpSpPr>
          <a:xfrm>
            <a:off x="8490050" y="170875"/>
            <a:ext cx="175013" cy="27000"/>
            <a:chOff x="5662375" y="212375"/>
            <a:chExt cx="175013" cy="27000"/>
          </a:xfrm>
        </p:grpSpPr>
        <p:sp>
          <p:nvSpPr>
            <p:cNvPr id="2853" name="Google Shape;2853;p5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6" name="Google Shape;2856;p55"/>
          <p:cNvGrpSpPr/>
          <p:nvPr/>
        </p:nvGrpSpPr>
        <p:grpSpPr>
          <a:xfrm>
            <a:off x="7916350" y="1124600"/>
            <a:ext cx="175013" cy="27000"/>
            <a:chOff x="5662375" y="212375"/>
            <a:chExt cx="175013" cy="27000"/>
          </a:xfrm>
        </p:grpSpPr>
        <p:sp>
          <p:nvSpPr>
            <p:cNvPr id="2857" name="Google Shape;2857;p5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5">
    <p:spTree>
      <p:nvGrpSpPr>
        <p:cNvPr id="2860" name="Shape 2860"/>
        <p:cNvGrpSpPr/>
        <p:nvPr/>
      </p:nvGrpSpPr>
      <p:grpSpPr>
        <a:xfrm>
          <a:off x="0" y="0"/>
          <a:ext cx="0" cy="0"/>
          <a:chOff x="0" y="0"/>
          <a:chExt cx="0" cy="0"/>
        </a:xfrm>
      </p:grpSpPr>
      <p:sp>
        <p:nvSpPr>
          <p:cNvPr id="2861" name="Google Shape;2861;p56"/>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cxnSp>
        <p:nvCxnSpPr>
          <p:cNvPr id="2862" name="Google Shape;2862;p56"/>
          <p:cNvCxnSpPr/>
          <p:nvPr/>
        </p:nvCxnSpPr>
        <p:spPr>
          <a:xfrm>
            <a:off x="590450" y="4340600"/>
            <a:ext cx="670200" cy="423000"/>
          </a:xfrm>
          <a:prstGeom prst="straightConnector1">
            <a:avLst/>
          </a:prstGeom>
          <a:noFill/>
          <a:ln cap="flat" cmpd="sng" w="9525">
            <a:solidFill>
              <a:schemeClr val="dk1"/>
            </a:solidFill>
            <a:prstDash val="solid"/>
            <a:round/>
            <a:headEnd len="med" w="med" type="none"/>
            <a:tailEnd len="med" w="med" type="none"/>
          </a:ln>
        </p:spPr>
      </p:cxnSp>
      <p:cxnSp>
        <p:nvCxnSpPr>
          <p:cNvPr id="2863" name="Google Shape;2863;p56"/>
          <p:cNvCxnSpPr/>
          <p:nvPr/>
        </p:nvCxnSpPr>
        <p:spPr>
          <a:xfrm flipH="1" rot="10800000">
            <a:off x="0" y="4332550"/>
            <a:ext cx="590700" cy="663900"/>
          </a:xfrm>
          <a:prstGeom prst="straightConnector1">
            <a:avLst/>
          </a:prstGeom>
          <a:noFill/>
          <a:ln cap="flat" cmpd="sng" w="9525">
            <a:solidFill>
              <a:schemeClr val="dk1"/>
            </a:solidFill>
            <a:prstDash val="solid"/>
            <a:round/>
            <a:headEnd len="med" w="med" type="none"/>
            <a:tailEnd len="med" w="med" type="none"/>
          </a:ln>
        </p:spPr>
      </p:cxnSp>
      <p:grpSp>
        <p:nvGrpSpPr>
          <p:cNvPr id="2864" name="Google Shape;2864;p56"/>
          <p:cNvGrpSpPr/>
          <p:nvPr/>
        </p:nvGrpSpPr>
        <p:grpSpPr>
          <a:xfrm flipH="1">
            <a:off x="431725" y="4183775"/>
            <a:ext cx="292025" cy="292575"/>
            <a:chOff x="7353050" y="316275"/>
            <a:chExt cx="292025" cy="292575"/>
          </a:xfrm>
        </p:grpSpPr>
        <p:sp>
          <p:nvSpPr>
            <p:cNvPr id="2865" name="Google Shape;2865;p5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9" name="Google Shape;2869;p56"/>
          <p:cNvGrpSpPr/>
          <p:nvPr/>
        </p:nvGrpSpPr>
        <p:grpSpPr>
          <a:xfrm>
            <a:off x="1075789" y="4604675"/>
            <a:ext cx="293111" cy="293388"/>
            <a:chOff x="3164039" y="430875"/>
            <a:chExt cx="293111" cy="293388"/>
          </a:xfrm>
        </p:grpSpPr>
        <p:sp>
          <p:nvSpPr>
            <p:cNvPr id="2870" name="Google Shape;2870;p56"/>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6"/>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6"/>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6"/>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6"/>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6"/>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876" name="Google Shape;2876;p56"/>
          <p:cNvCxnSpPr/>
          <p:nvPr/>
        </p:nvCxnSpPr>
        <p:spPr>
          <a:xfrm rot="10800000">
            <a:off x="7196975" y="2951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2877" name="Google Shape;2877;p56"/>
          <p:cNvCxnSpPr/>
          <p:nvPr/>
        </p:nvCxnSpPr>
        <p:spPr>
          <a:xfrm flipH="1">
            <a:off x="8354075" y="-66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2878" name="Google Shape;2878;p56"/>
          <p:cNvGrpSpPr/>
          <p:nvPr/>
        </p:nvGrpSpPr>
        <p:grpSpPr>
          <a:xfrm>
            <a:off x="8064275" y="526925"/>
            <a:ext cx="581800" cy="582350"/>
            <a:chOff x="8064275" y="887850"/>
            <a:chExt cx="581800" cy="582350"/>
          </a:xfrm>
        </p:grpSpPr>
        <p:sp>
          <p:nvSpPr>
            <p:cNvPr id="2879" name="Google Shape;2879;p5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5" name="Google Shape;2885;p56"/>
          <p:cNvGrpSpPr/>
          <p:nvPr/>
        </p:nvGrpSpPr>
        <p:grpSpPr>
          <a:xfrm>
            <a:off x="7033875" y="170875"/>
            <a:ext cx="292025" cy="292575"/>
            <a:chOff x="7353050" y="316275"/>
            <a:chExt cx="292025" cy="292575"/>
          </a:xfrm>
        </p:grpSpPr>
        <p:sp>
          <p:nvSpPr>
            <p:cNvPr id="2886" name="Google Shape;2886;p5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0" name="Google Shape;2890;p56"/>
          <p:cNvGrpSpPr/>
          <p:nvPr/>
        </p:nvGrpSpPr>
        <p:grpSpPr>
          <a:xfrm>
            <a:off x="8757950" y="229650"/>
            <a:ext cx="175000" cy="175000"/>
            <a:chOff x="8792300" y="321275"/>
            <a:chExt cx="175000" cy="175000"/>
          </a:xfrm>
        </p:grpSpPr>
        <p:sp>
          <p:nvSpPr>
            <p:cNvPr id="2891" name="Google Shape;2891;p5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5" name="Google Shape;2895;p56"/>
          <p:cNvGrpSpPr/>
          <p:nvPr/>
        </p:nvGrpSpPr>
        <p:grpSpPr>
          <a:xfrm>
            <a:off x="8490050" y="170875"/>
            <a:ext cx="175013" cy="27000"/>
            <a:chOff x="5662375" y="212375"/>
            <a:chExt cx="175013" cy="27000"/>
          </a:xfrm>
        </p:grpSpPr>
        <p:sp>
          <p:nvSpPr>
            <p:cNvPr id="2896" name="Google Shape;2896;p5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9" name="Google Shape;2899;p56"/>
          <p:cNvGrpSpPr/>
          <p:nvPr/>
        </p:nvGrpSpPr>
        <p:grpSpPr>
          <a:xfrm>
            <a:off x="7916350" y="1124600"/>
            <a:ext cx="175013" cy="27000"/>
            <a:chOff x="5662375" y="212375"/>
            <a:chExt cx="175013" cy="27000"/>
          </a:xfrm>
        </p:grpSpPr>
        <p:sp>
          <p:nvSpPr>
            <p:cNvPr id="2900" name="Google Shape;2900;p5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6">
    <p:spTree>
      <p:nvGrpSpPr>
        <p:cNvPr id="2903" name="Shape 2903"/>
        <p:cNvGrpSpPr/>
        <p:nvPr/>
      </p:nvGrpSpPr>
      <p:grpSpPr>
        <a:xfrm>
          <a:off x="0" y="0"/>
          <a:ext cx="0" cy="0"/>
          <a:chOff x="0" y="0"/>
          <a:chExt cx="0" cy="0"/>
        </a:xfrm>
      </p:grpSpPr>
      <p:sp>
        <p:nvSpPr>
          <p:cNvPr id="2904" name="Google Shape;2904;p57"/>
          <p:cNvSpPr txBox="1"/>
          <p:nvPr>
            <p:ph type="title"/>
          </p:nvPr>
        </p:nvSpPr>
        <p:spPr>
          <a:xfrm>
            <a:off x="896100" y="1984450"/>
            <a:ext cx="3457200" cy="12921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cxnSp>
        <p:nvCxnSpPr>
          <p:cNvPr id="2905" name="Google Shape;2905;p57"/>
          <p:cNvCxnSpPr/>
          <p:nvPr/>
        </p:nvCxnSpPr>
        <p:spPr>
          <a:xfrm>
            <a:off x="1645925" y="5231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2906" name="Google Shape;2906;p57"/>
          <p:cNvCxnSpPr/>
          <p:nvPr/>
        </p:nvCxnSpPr>
        <p:spPr>
          <a:xfrm flipH="1" rot="10800000">
            <a:off x="803050" y="529675"/>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2907" name="Google Shape;2907;p57"/>
          <p:cNvCxnSpPr/>
          <p:nvPr/>
        </p:nvCxnSpPr>
        <p:spPr>
          <a:xfrm>
            <a:off x="0" y="6520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2908" name="Google Shape;2908;p57"/>
          <p:cNvGrpSpPr/>
          <p:nvPr/>
        </p:nvGrpSpPr>
        <p:grpSpPr>
          <a:xfrm flipH="1">
            <a:off x="499400" y="959675"/>
            <a:ext cx="581800" cy="582350"/>
            <a:chOff x="8064275" y="887850"/>
            <a:chExt cx="581800" cy="582350"/>
          </a:xfrm>
        </p:grpSpPr>
        <p:sp>
          <p:nvSpPr>
            <p:cNvPr id="2909" name="Google Shape;2909;p5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5" name="Google Shape;2915;p57"/>
          <p:cNvGrpSpPr/>
          <p:nvPr/>
        </p:nvGrpSpPr>
        <p:grpSpPr>
          <a:xfrm flipH="1">
            <a:off x="1500400" y="388100"/>
            <a:ext cx="292025" cy="292575"/>
            <a:chOff x="7353050" y="316275"/>
            <a:chExt cx="292025" cy="292575"/>
          </a:xfrm>
        </p:grpSpPr>
        <p:sp>
          <p:nvSpPr>
            <p:cNvPr id="2916" name="Google Shape;2916;p5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0" name="Google Shape;2920;p57"/>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7"/>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7"/>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7"/>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7"/>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7"/>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6" name="Google Shape;2926;p57"/>
          <p:cNvGrpSpPr/>
          <p:nvPr/>
        </p:nvGrpSpPr>
        <p:grpSpPr>
          <a:xfrm flipH="1">
            <a:off x="3527112" y="361100"/>
            <a:ext cx="175013" cy="27000"/>
            <a:chOff x="5662375" y="212375"/>
            <a:chExt cx="175013" cy="27000"/>
          </a:xfrm>
        </p:grpSpPr>
        <p:sp>
          <p:nvSpPr>
            <p:cNvPr id="2927" name="Google Shape;2927;p57"/>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7"/>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7"/>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0" name="Google Shape;2930;p57"/>
          <p:cNvGrpSpPr/>
          <p:nvPr/>
        </p:nvGrpSpPr>
        <p:grpSpPr>
          <a:xfrm flipH="1">
            <a:off x="480412" y="242700"/>
            <a:ext cx="175013" cy="27000"/>
            <a:chOff x="5662375" y="212375"/>
            <a:chExt cx="175013" cy="27000"/>
          </a:xfrm>
        </p:grpSpPr>
        <p:sp>
          <p:nvSpPr>
            <p:cNvPr id="2931" name="Google Shape;2931;p57"/>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7"/>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7"/>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4" name="Google Shape;2934;p57"/>
          <p:cNvGrpSpPr/>
          <p:nvPr/>
        </p:nvGrpSpPr>
        <p:grpSpPr>
          <a:xfrm flipH="1">
            <a:off x="901712" y="1653625"/>
            <a:ext cx="175013" cy="27000"/>
            <a:chOff x="5662375" y="212375"/>
            <a:chExt cx="175013" cy="27000"/>
          </a:xfrm>
        </p:grpSpPr>
        <p:sp>
          <p:nvSpPr>
            <p:cNvPr id="2935" name="Google Shape;2935;p57"/>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7"/>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7"/>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938" name="Google Shape;2938;p57"/>
          <p:cNvCxnSpPr/>
          <p:nvPr/>
        </p:nvCxnSpPr>
        <p:spPr>
          <a:xfrm>
            <a:off x="791400" y="42124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2939" name="Google Shape;2939;p57"/>
          <p:cNvCxnSpPr/>
          <p:nvPr/>
        </p:nvCxnSpPr>
        <p:spPr>
          <a:xfrm flipH="1" rot="10800000">
            <a:off x="0" y="42204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2940" name="Google Shape;2940;p57"/>
          <p:cNvGrpSpPr/>
          <p:nvPr/>
        </p:nvGrpSpPr>
        <p:grpSpPr>
          <a:xfrm rot="10800000">
            <a:off x="499400" y="3940925"/>
            <a:ext cx="581800" cy="582350"/>
            <a:chOff x="8064275" y="887850"/>
            <a:chExt cx="581800" cy="582350"/>
          </a:xfrm>
        </p:grpSpPr>
        <p:sp>
          <p:nvSpPr>
            <p:cNvPr id="2941" name="Google Shape;2941;p5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7" name="Google Shape;2947;p57"/>
          <p:cNvGrpSpPr/>
          <p:nvPr/>
        </p:nvGrpSpPr>
        <p:grpSpPr>
          <a:xfrm rot="10800000">
            <a:off x="1819575" y="4586750"/>
            <a:ext cx="292025" cy="292575"/>
            <a:chOff x="7353050" y="316275"/>
            <a:chExt cx="292025" cy="292575"/>
          </a:xfrm>
        </p:grpSpPr>
        <p:sp>
          <p:nvSpPr>
            <p:cNvPr id="2948" name="Google Shape;2948;p5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2" name="Google Shape;2952;p57"/>
          <p:cNvGrpSpPr/>
          <p:nvPr/>
        </p:nvGrpSpPr>
        <p:grpSpPr>
          <a:xfrm rot="10800000">
            <a:off x="212525" y="4645550"/>
            <a:ext cx="175000" cy="175000"/>
            <a:chOff x="8792300" y="321275"/>
            <a:chExt cx="175000" cy="175000"/>
          </a:xfrm>
        </p:grpSpPr>
        <p:sp>
          <p:nvSpPr>
            <p:cNvPr id="2953" name="Google Shape;2953;p5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7" name="Google Shape;2957;p57"/>
          <p:cNvGrpSpPr/>
          <p:nvPr/>
        </p:nvGrpSpPr>
        <p:grpSpPr>
          <a:xfrm rot="10800000">
            <a:off x="480412" y="4852325"/>
            <a:ext cx="175013" cy="27000"/>
            <a:chOff x="5662375" y="212375"/>
            <a:chExt cx="175013" cy="27000"/>
          </a:xfrm>
        </p:grpSpPr>
        <p:sp>
          <p:nvSpPr>
            <p:cNvPr id="2958" name="Google Shape;2958;p57"/>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7"/>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7"/>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1" name="Google Shape;2961;p57"/>
          <p:cNvGrpSpPr/>
          <p:nvPr/>
        </p:nvGrpSpPr>
        <p:grpSpPr>
          <a:xfrm rot="10800000">
            <a:off x="1054112" y="3898600"/>
            <a:ext cx="175013" cy="27000"/>
            <a:chOff x="5662375" y="212375"/>
            <a:chExt cx="175013" cy="27000"/>
          </a:xfrm>
        </p:grpSpPr>
        <p:sp>
          <p:nvSpPr>
            <p:cNvPr id="2962" name="Google Shape;2962;p57"/>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7"/>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7"/>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7">
    <p:spTree>
      <p:nvGrpSpPr>
        <p:cNvPr id="2965" name="Shape 2965"/>
        <p:cNvGrpSpPr/>
        <p:nvPr/>
      </p:nvGrpSpPr>
      <p:grpSpPr>
        <a:xfrm>
          <a:off x="0" y="0"/>
          <a:ext cx="0" cy="0"/>
          <a:chOff x="0" y="0"/>
          <a:chExt cx="0" cy="0"/>
        </a:xfrm>
      </p:grpSpPr>
      <p:sp>
        <p:nvSpPr>
          <p:cNvPr id="2966" name="Google Shape;2966;p58"/>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2967" name="Google Shape;2967;p58"/>
          <p:cNvCxnSpPr/>
          <p:nvPr/>
        </p:nvCxnSpPr>
        <p:spPr>
          <a:xfrm rot="10800000">
            <a:off x="8109000" y="501275"/>
            <a:ext cx="737700" cy="737700"/>
          </a:xfrm>
          <a:prstGeom prst="straightConnector1">
            <a:avLst/>
          </a:prstGeom>
          <a:noFill/>
          <a:ln cap="flat" cmpd="sng" w="9525">
            <a:solidFill>
              <a:schemeClr val="dk2"/>
            </a:solidFill>
            <a:prstDash val="solid"/>
            <a:round/>
            <a:headEnd len="med" w="med" type="none"/>
            <a:tailEnd len="med" w="med" type="none"/>
          </a:ln>
        </p:spPr>
      </p:cxnSp>
      <p:cxnSp>
        <p:nvCxnSpPr>
          <p:cNvPr id="2968" name="Google Shape;2968;p58"/>
          <p:cNvCxnSpPr/>
          <p:nvPr/>
        </p:nvCxnSpPr>
        <p:spPr>
          <a:xfrm>
            <a:off x="582475" y="282188"/>
            <a:ext cx="1212900" cy="422700"/>
          </a:xfrm>
          <a:prstGeom prst="straightConnector1">
            <a:avLst/>
          </a:prstGeom>
          <a:noFill/>
          <a:ln cap="flat" cmpd="sng" w="9525">
            <a:solidFill>
              <a:schemeClr val="dk2"/>
            </a:solidFill>
            <a:prstDash val="solid"/>
            <a:round/>
            <a:headEnd len="med" w="med" type="none"/>
            <a:tailEnd len="med" w="med" type="none"/>
          </a:ln>
        </p:spPr>
      </p:cxnSp>
      <p:cxnSp>
        <p:nvCxnSpPr>
          <p:cNvPr id="2969" name="Google Shape;2969;p58"/>
          <p:cNvCxnSpPr/>
          <p:nvPr/>
        </p:nvCxnSpPr>
        <p:spPr>
          <a:xfrm flipH="1" rot="10800000">
            <a:off x="0" y="274188"/>
            <a:ext cx="582600" cy="654300"/>
          </a:xfrm>
          <a:prstGeom prst="straightConnector1">
            <a:avLst/>
          </a:prstGeom>
          <a:noFill/>
          <a:ln cap="flat" cmpd="sng" w="9525">
            <a:solidFill>
              <a:schemeClr val="dk2"/>
            </a:solidFill>
            <a:prstDash val="solid"/>
            <a:round/>
            <a:headEnd len="med" w="med" type="none"/>
            <a:tailEnd len="med" w="med" type="none"/>
          </a:ln>
        </p:spPr>
      </p:cxnSp>
      <p:grpSp>
        <p:nvGrpSpPr>
          <p:cNvPr id="2970" name="Google Shape;2970;p58"/>
          <p:cNvGrpSpPr/>
          <p:nvPr/>
        </p:nvGrpSpPr>
        <p:grpSpPr>
          <a:xfrm flipH="1">
            <a:off x="423750" y="125363"/>
            <a:ext cx="292025" cy="292575"/>
            <a:chOff x="7353050" y="316275"/>
            <a:chExt cx="292025" cy="292575"/>
          </a:xfrm>
        </p:grpSpPr>
        <p:sp>
          <p:nvSpPr>
            <p:cNvPr id="2971" name="Google Shape;2971;p5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5" name="Google Shape;2975;p58"/>
          <p:cNvGrpSpPr/>
          <p:nvPr/>
        </p:nvGrpSpPr>
        <p:grpSpPr>
          <a:xfrm>
            <a:off x="1638739" y="558163"/>
            <a:ext cx="293111" cy="293388"/>
            <a:chOff x="3164039" y="430875"/>
            <a:chExt cx="293111" cy="293388"/>
          </a:xfrm>
        </p:grpSpPr>
        <p:sp>
          <p:nvSpPr>
            <p:cNvPr id="2976" name="Google Shape;2976;p5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2" name="Google Shape;2982;p58"/>
          <p:cNvGrpSpPr/>
          <p:nvPr/>
        </p:nvGrpSpPr>
        <p:grpSpPr>
          <a:xfrm>
            <a:off x="1591750" y="362600"/>
            <a:ext cx="175013" cy="27000"/>
            <a:chOff x="5662375" y="212375"/>
            <a:chExt cx="175013" cy="27000"/>
          </a:xfrm>
        </p:grpSpPr>
        <p:sp>
          <p:nvSpPr>
            <p:cNvPr id="2983" name="Google Shape;2983;p58"/>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8"/>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8"/>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986" name="Google Shape;2986;p58"/>
          <p:cNvCxnSpPr/>
          <p:nvPr/>
        </p:nvCxnSpPr>
        <p:spPr>
          <a:xfrm flipH="1">
            <a:off x="8151325" y="6875"/>
            <a:ext cx="1002600" cy="494400"/>
          </a:xfrm>
          <a:prstGeom prst="straightConnector1">
            <a:avLst/>
          </a:prstGeom>
          <a:noFill/>
          <a:ln cap="flat" cmpd="sng" w="9525">
            <a:solidFill>
              <a:schemeClr val="dk2"/>
            </a:solidFill>
            <a:prstDash val="solid"/>
            <a:round/>
            <a:headEnd len="med" w="med" type="none"/>
            <a:tailEnd len="med" w="med" type="none"/>
          </a:ln>
        </p:spPr>
      </p:cxnSp>
      <p:grpSp>
        <p:nvGrpSpPr>
          <p:cNvPr id="2987" name="Google Shape;2987;p58"/>
          <p:cNvGrpSpPr/>
          <p:nvPr/>
        </p:nvGrpSpPr>
        <p:grpSpPr>
          <a:xfrm>
            <a:off x="7823875" y="202375"/>
            <a:ext cx="581800" cy="582350"/>
            <a:chOff x="8064275" y="887850"/>
            <a:chExt cx="581800" cy="582350"/>
          </a:xfrm>
        </p:grpSpPr>
        <p:sp>
          <p:nvSpPr>
            <p:cNvPr id="2988" name="Google Shape;2988;p5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4" name="Google Shape;2994;p58"/>
          <p:cNvGrpSpPr/>
          <p:nvPr/>
        </p:nvGrpSpPr>
        <p:grpSpPr>
          <a:xfrm flipH="1">
            <a:off x="8698650" y="1117488"/>
            <a:ext cx="292025" cy="292575"/>
            <a:chOff x="7353050" y="316275"/>
            <a:chExt cx="292025" cy="292575"/>
          </a:xfrm>
        </p:grpSpPr>
        <p:sp>
          <p:nvSpPr>
            <p:cNvPr id="2995" name="Google Shape;2995;p5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9" name="Google Shape;2999;p58"/>
          <p:cNvGrpSpPr/>
          <p:nvPr/>
        </p:nvGrpSpPr>
        <p:grpSpPr>
          <a:xfrm>
            <a:off x="8678350" y="1581800"/>
            <a:ext cx="175013" cy="27000"/>
            <a:chOff x="5662375" y="212375"/>
            <a:chExt cx="175013" cy="27000"/>
          </a:xfrm>
        </p:grpSpPr>
        <p:sp>
          <p:nvSpPr>
            <p:cNvPr id="3000" name="Google Shape;3000;p58"/>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8"/>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8"/>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8">
    <p:spTree>
      <p:nvGrpSpPr>
        <p:cNvPr id="3003" name="Shape 3003"/>
        <p:cNvGrpSpPr/>
        <p:nvPr/>
      </p:nvGrpSpPr>
      <p:grpSpPr>
        <a:xfrm>
          <a:off x="0" y="0"/>
          <a:ext cx="0" cy="0"/>
          <a:chOff x="0" y="0"/>
          <a:chExt cx="0" cy="0"/>
        </a:xfrm>
      </p:grpSpPr>
      <p:cxnSp>
        <p:nvCxnSpPr>
          <p:cNvPr id="3004" name="Google Shape;3004;p59"/>
          <p:cNvCxnSpPr/>
          <p:nvPr/>
        </p:nvCxnSpPr>
        <p:spPr>
          <a:xfrm rot="5400000">
            <a:off x="7269708" y="3324550"/>
            <a:ext cx="1133100" cy="306300"/>
          </a:xfrm>
          <a:prstGeom prst="straightConnector1">
            <a:avLst/>
          </a:prstGeom>
          <a:noFill/>
          <a:ln cap="flat" cmpd="sng" w="9525">
            <a:solidFill>
              <a:srgbClr val="1A2E35"/>
            </a:solidFill>
            <a:prstDash val="solid"/>
            <a:round/>
            <a:headEnd len="med" w="med" type="none"/>
            <a:tailEnd len="med" w="med" type="none"/>
          </a:ln>
        </p:spPr>
      </p:cxnSp>
      <p:cxnSp>
        <p:nvCxnSpPr>
          <p:cNvPr id="3005" name="Google Shape;3005;p59"/>
          <p:cNvCxnSpPr/>
          <p:nvPr/>
        </p:nvCxnSpPr>
        <p:spPr>
          <a:xfrm flipH="1" rot="-5400000">
            <a:off x="7181408" y="2082400"/>
            <a:ext cx="1342200" cy="315300"/>
          </a:xfrm>
          <a:prstGeom prst="straightConnector1">
            <a:avLst/>
          </a:prstGeom>
          <a:noFill/>
          <a:ln cap="flat" cmpd="sng" w="9525">
            <a:solidFill>
              <a:srgbClr val="1A2E35"/>
            </a:solidFill>
            <a:prstDash val="solid"/>
            <a:round/>
            <a:headEnd len="med" w="med" type="none"/>
            <a:tailEnd len="med" w="med" type="none"/>
          </a:ln>
        </p:spPr>
      </p:cxnSp>
      <p:cxnSp>
        <p:nvCxnSpPr>
          <p:cNvPr id="3006" name="Google Shape;3006;p59"/>
          <p:cNvCxnSpPr/>
          <p:nvPr/>
        </p:nvCxnSpPr>
        <p:spPr>
          <a:xfrm rot="5400000">
            <a:off x="7232433" y="736375"/>
            <a:ext cx="1332000" cy="392100"/>
          </a:xfrm>
          <a:prstGeom prst="straightConnector1">
            <a:avLst/>
          </a:prstGeom>
          <a:noFill/>
          <a:ln cap="flat" cmpd="sng" w="9525">
            <a:solidFill>
              <a:srgbClr val="1A2E35"/>
            </a:solidFill>
            <a:prstDash val="solid"/>
            <a:round/>
            <a:headEnd len="med" w="med" type="none"/>
            <a:tailEnd len="med" w="med" type="none"/>
          </a:ln>
        </p:spPr>
      </p:cxnSp>
      <p:cxnSp>
        <p:nvCxnSpPr>
          <p:cNvPr id="3007" name="Google Shape;3007;p59"/>
          <p:cNvCxnSpPr/>
          <p:nvPr/>
        </p:nvCxnSpPr>
        <p:spPr>
          <a:xfrm rot="5400000">
            <a:off x="8168433" y="-66600"/>
            <a:ext cx="273900" cy="407100"/>
          </a:xfrm>
          <a:prstGeom prst="straightConnector1">
            <a:avLst/>
          </a:prstGeom>
          <a:noFill/>
          <a:ln cap="flat" cmpd="sng" w="9525">
            <a:solidFill>
              <a:srgbClr val="1A2E35"/>
            </a:solidFill>
            <a:prstDash val="solid"/>
            <a:round/>
            <a:headEnd len="med" w="med" type="none"/>
            <a:tailEnd len="med" w="med" type="none"/>
          </a:ln>
        </p:spPr>
      </p:cxnSp>
      <p:grpSp>
        <p:nvGrpSpPr>
          <p:cNvPr id="3008" name="Google Shape;3008;p59"/>
          <p:cNvGrpSpPr/>
          <p:nvPr/>
        </p:nvGrpSpPr>
        <p:grpSpPr>
          <a:xfrm flipH="1" rot="5400000">
            <a:off x="7407333" y="1284925"/>
            <a:ext cx="581800" cy="582350"/>
            <a:chOff x="8064275" y="887850"/>
            <a:chExt cx="581800" cy="582350"/>
          </a:xfrm>
        </p:grpSpPr>
        <p:sp>
          <p:nvSpPr>
            <p:cNvPr id="3009" name="Google Shape;3009;p5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5" name="Google Shape;3015;p59"/>
          <p:cNvGrpSpPr/>
          <p:nvPr/>
        </p:nvGrpSpPr>
        <p:grpSpPr>
          <a:xfrm flipH="1" rot="5400000">
            <a:off x="7869720" y="2754200"/>
            <a:ext cx="292025" cy="292575"/>
            <a:chOff x="7353050" y="316275"/>
            <a:chExt cx="292025" cy="292575"/>
          </a:xfrm>
        </p:grpSpPr>
        <p:sp>
          <p:nvSpPr>
            <p:cNvPr id="3016" name="Google Shape;3016;p5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0" name="Google Shape;3020;p59"/>
          <p:cNvGrpSpPr/>
          <p:nvPr/>
        </p:nvGrpSpPr>
        <p:grpSpPr>
          <a:xfrm flipH="1" rot="5400000">
            <a:off x="8012458" y="178175"/>
            <a:ext cx="175000" cy="175000"/>
            <a:chOff x="8792300" y="321275"/>
            <a:chExt cx="175000" cy="175000"/>
          </a:xfrm>
        </p:grpSpPr>
        <p:sp>
          <p:nvSpPr>
            <p:cNvPr id="3021" name="Google Shape;3021;p5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5" name="Google Shape;3025;p59"/>
          <p:cNvGrpSpPr/>
          <p:nvPr/>
        </p:nvGrpSpPr>
        <p:grpSpPr>
          <a:xfrm rot="5400000">
            <a:off x="7551683" y="3879926"/>
            <a:ext cx="293111" cy="293388"/>
            <a:chOff x="3164039" y="430875"/>
            <a:chExt cx="293111" cy="293388"/>
          </a:xfrm>
        </p:grpSpPr>
        <p:sp>
          <p:nvSpPr>
            <p:cNvPr id="3026" name="Google Shape;3026;p59"/>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9"/>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9"/>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9"/>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9"/>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9"/>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2" name="Google Shape;3032;p59"/>
          <p:cNvGrpSpPr/>
          <p:nvPr/>
        </p:nvGrpSpPr>
        <p:grpSpPr>
          <a:xfrm flipH="1" rot="5400000">
            <a:off x="8259052" y="323144"/>
            <a:ext cx="175013" cy="27000"/>
            <a:chOff x="5662375" y="212375"/>
            <a:chExt cx="175013" cy="27000"/>
          </a:xfrm>
        </p:grpSpPr>
        <p:sp>
          <p:nvSpPr>
            <p:cNvPr id="3033" name="Google Shape;3033;p5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036" name="Google Shape;3036;p59"/>
          <p:cNvCxnSpPr/>
          <p:nvPr/>
        </p:nvCxnSpPr>
        <p:spPr>
          <a:xfrm flipH="1" rot="5400000">
            <a:off x="740850" y="2598325"/>
            <a:ext cx="1672500" cy="126000"/>
          </a:xfrm>
          <a:prstGeom prst="straightConnector1">
            <a:avLst/>
          </a:prstGeom>
          <a:noFill/>
          <a:ln cap="flat" cmpd="sng" w="9525">
            <a:solidFill>
              <a:srgbClr val="1A2E35"/>
            </a:solidFill>
            <a:prstDash val="solid"/>
            <a:round/>
            <a:headEnd len="med" w="med" type="none"/>
            <a:tailEnd len="med" w="med" type="none"/>
          </a:ln>
        </p:spPr>
      </p:cxnSp>
      <p:cxnSp>
        <p:nvCxnSpPr>
          <p:cNvPr id="3037" name="Google Shape;3037;p59"/>
          <p:cNvCxnSpPr/>
          <p:nvPr/>
        </p:nvCxnSpPr>
        <p:spPr>
          <a:xfrm rot="-5400000">
            <a:off x="847100" y="3554000"/>
            <a:ext cx="829500" cy="743400"/>
          </a:xfrm>
          <a:prstGeom prst="straightConnector1">
            <a:avLst/>
          </a:prstGeom>
          <a:noFill/>
          <a:ln cap="flat" cmpd="sng" w="9525">
            <a:solidFill>
              <a:srgbClr val="1A2E35"/>
            </a:solidFill>
            <a:prstDash val="solid"/>
            <a:round/>
            <a:headEnd len="med" w="med" type="none"/>
            <a:tailEnd len="med" w="med" type="none"/>
          </a:ln>
        </p:spPr>
      </p:cxnSp>
      <p:cxnSp>
        <p:nvCxnSpPr>
          <p:cNvPr id="3038" name="Google Shape;3038;p59"/>
          <p:cNvCxnSpPr/>
          <p:nvPr/>
        </p:nvCxnSpPr>
        <p:spPr>
          <a:xfrm flipH="1" rot="5400000">
            <a:off x="1105775" y="4151250"/>
            <a:ext cx="796500" cy="1188000"/>
          </a:xfrm>
          <a:prstGeom prst="straightConnector1">
            <a:avLst/>
          </a:prstGeom>
          <a:noFill/>
          <a:ln cap="flat" cmpd="sng" w="9525">
            <a:solidFill>
              <a:srgbClr val="1A2E35"/>
            </a:solidFill>
            <a:prstDash val="solid"/>
            <a:round/>
            <a:headEnd len="med" w="med" type="none"/>
            <a:tailEnd len="med" w="med" type="none"/>
          </a:ln>
        </p:spPr>
      </p:cxnSp>
      <p:grpSp>
        <p:nvGrpSpPr>
          <p:cNvPr id="3039" name="Google Shape;3039;p59"/>
          <p:cNvGrpSpPr/>
          <p:nvPr/>
        </p:nvGrpSpPr>
        <p:grpSpPr>
          <a:xfrm rot="5400000">
            <a:off x="621475" y="4062025"/>
            <a:ext cx="581800" cy="582350"/>
            <a:chOff x="8064275" y="887850"/>
            <a:chExt cx="581800" cy="582350"/>
          </a:xfrm>
        </p:grpSpPr>
        <p:sp>
          <p:nvSpPr>
            <p:cNvPr id="3040" name="Google Shape;3040;p5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6" name="Google Shape;3046;p59"/>
          <p:cNvGrpSpPr/>
          <p:nvPr/>
        </p:nvGrpSpPr>
        <p:grpSpPr>
          <a:xfrm rot="5400000">
            <a:off x="1482825" y="3350800"/>
            <a:ext cx="292025" cy="292575"/>
            <a:chOff x="7353050" y="316275"/>
            <a:chExt cx="292025" cy="292575"/>
          </a:xfrm>
        </p:grpSpPr>
        <p:sp>
          <p:nvSpPr>
            <p:cNvPr id="3047" name="Google Shape;3047;p5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1" name="Google Shape;3051;p59"/>
          <p:cNvGrpSpPr/>
          <p:nvPr/>
        </p:nvGrpSpPr>
        <p:grpSpPr>
          <a:xfrm rot="5400000">
            <a:off x="1595125" y="4790325"/>
            <a:ext cx="175000" cy="175000"/>
            <a:chOff x="8792300" y="321275"/>
            <a:chExt cx="175000" cy="175000"/>
          </a:xfrm>
        </p:grpSpPr>
        <p:sp>
          <p:nvSpPr>
            <p:cNvPr id="3052" name="Google Shape;3052;p5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6" name="Google Shape;3056;p59"/>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9"/>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9"/>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9"/>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9"/>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9"/>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2" name="Google Shape;3062;p59"/>
          <p:cNvGrpSpPr/>
          <p:nvPr/>
        </p:nvGrpSpPr>
        <p:grpSpPr>
          <a:xfrm rot="5400000">
            <a:off x="1701119" y="1515381"/>
            <a:ext cx="175013" cy="27000"/>
            <a:chOff x="5662375" y="212375"/>
            <a:chExt cx="175013" cy="27000"/>
          </a:xfrm>
        </p:grpSpPr>
        <p:sp>
          <p:nvSpPr>
            <p:cNvPr id="3063" name="Google Shape;3063;p5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6" name="Google Shape;3066;p59"/>
          <p:cNvGrpSpPr/>
          <p:nvPr/>
        </p:nvGrpSpPr>
        <p:grpSpPr>
          <a:xfrm rot="5400000">
            <a:off x="1819519" y="4562081"/>
            <a:ext cx="175013" cy="27000"/>
            <a:chOff x="5662375" y="212375"/>
            <a:chExt cx="175013" cy="27000"/>
          </a:xfrm>
        </p:grpSpPr>
        <p:sp>
          <p:nvSpPr>
            <p:cNvPr id="3067" name="Google Shape;3067;p5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0" name="Google Shape;3070;p59"/>
          <p:cNvGrpSpPr/>
          <p:nvPr/>
        </p:nvGrpSpPr>
        <p:grpSpPr>
          <a:xfrm rot="5400000">
            <a:off x="408594" y="4140781"/>
            <a:ext cx="175013" cy="27000"/>
            <a:chOff x="5662375" y="212375"/>
            <a:chExt cx="175013" cy="27000"/>
          </a:xfrm>
        </p:grpSpPr>
        <p:sp>
          <p:nvSpPr>
            <p:cNvPr id="3071" name="Google Shape;3071;p5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9">
    <p:spTree>
      <p:nvGrpSpPr>
        <p:cNvPr id="3074" name="Shape 3074"/>
        <p:cNvGrpSpPr/>
        <p:nvPr/>
      </p:nvGrpSpPr>
      <p:grpSpPr>
        <a:xfrm>
          <a:off x="0" y="0"/>
          <a:ext cx="0" cy="0"/>
          <a:chOff x="0" y="0"/>
          <a:chExt cx="0" cy="0"/>
        </a:xfrm>
      </p:grpSpPr>
      <p:grpSp>
        <p:nvGrpSpPr>
          <p:cNvPr id="3075" name="Google Shape;3075;p60"/>
          <p:cNvGrpSpPr/>
          <p:nvPr/>
        </p:nvGrpSpPr>
        <p:grpSpPr>
          <a:xfrm>
            <a:off x="261711" y="-1158"/>
            <a:ext cx="8550326" cy="3981600"/>
            <a:chOff x="261711" y="-1158"/>
            <a:chExt cx="8550326" cy="3981600"/>
          </a:xfrm>
        </p:grpSpPr>
        <p:cxnSp>
          <p:nvCxnSpPr>
            <p:cNvPr id="3076" name="Google Shape;3076;p60"/>
            <p:cNvCxnSpPr/>
            <p:nvPr/>
          </p:nvCxnSpPr>
          <p:spPr>
            <a:xfrm>
              <a:off x="515925" y="-1158"/>
              <a:ext cx="0" cy="3981600"/>
            </a:xfrm>
            <a:prstGeom prst="straightConnector1">
              <a:avLst/>
            </a:prstGeom>
            <a:noFill/>
            <a:ln cap="flat" cmpd="sng" w="9525">
              <a:solidFill>
                <a:srgbClr val="595959"/>
              </a:solidFill>
              <a:prstDash val="solid"/>
              <a:round/>
              <a:headEnd len="med" w="med" type="none"/>
              <a:tailEnd len="med" w="med" type="none"/>
            </a:ln>
          </p:spPr>
        </p:cxnSp>
        <p:cxnSp>
          <p:nvCxnSpPr>
            <p:cNvPr id="3077" name="Google Shape;3077;p60"/>
            <p:cNvCxnSpPr/>
            <p:nvPr/>
          </p:nvCxnSpPr>
          <p:spPr>
            <a:xfrm>
              <a:off x="8666025" y="-1158"/>
              <a:ext cx="0" cy="1902000"/>
            </a:xfrm>
            <a:prstGeom prst="straightConnector1">
              <a:avLst/>
            </a:prstGeom>
            <a:noFill/>
            <a:ln cap="flat" cmpd="sng" w="9525">
              <a:solidFill>
                <a:srgbClr val="595959"/>
              </a:solidFill>
              <a:prstDash val="solid"/>
              <a:round/>
              <a:headEnd len="med" w="med" type="none"/>
              <a:tailEnd len="med" w="med" type="none"/>
            </a:ln>
          </p:spPr>
        </p:cxnSp>
        <p:grpSp>
          <p:nvGrpSpPr>
            <p:cNvPr id="3078" name="Google Shape;3078;p60"/>
            <p:cNvGrpSpPr/>
            <p:nvPr/>
          </p:nvGrpSpPr>
          <p:grpSpPr>
            <a:xfrm rot="10800000">
              <a:off x="343275" y="3300779"/>
              <a:ext cx="344736" cy="345385"/>
              <a:chOff x="7353050" y="316275"/>
              <a:chExt cx="292025" cy="292575"/>
            </a:xfrm>
          </p:grpSpPr>
          <p:sp>
            <p:nvSpPr>
              <p:cNvPr id="3079" name="Google Shape;3079;p6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3" name="Google Shape;3083;p60"/>
            <p:cNvGrpSpPr/>
            <p:nvPr/>
          </p:nvGrpSpPr>
          <p:grpSpPr>
            <a:xfrm rot="10800000">
              <a:off x="8520013" y="714742"/>
              <a:ext cx="292025" cy="292575"/>
              <a:chOff x="7353050" y="316275"/>
              <a:chExt cx="292025" cy="292575"/>
            </a:xfrm>
          </p:grpSpPr>
          <p:sp>
            <p:nvSpPr>
              <p:cNvPr id="3084" name="Google Shape;3084;p6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8" name="Google Shape;3088;p60"/>
            <p:cNvGrpSpPr/>
            <p:nvPr/>
          </p:nvGrpSpPr>
          <p:grpSpPr>
            <a:xfrm rot="10800000">
              <a:off x="261711" y="465077"/>
              <a:ext cx="507562" cy="507984"/>
              <a:chOff x="8064275" y="887850"/>
              <a:chExt cx="581800" cy="582350"/>
            </a:xfrm>
          </p:grpSpPr>
          <p:sp>
            <p:nvSpPr>
              <p:cNvPr id="3089" name="Google Shape;3089;p6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20">
    <p:spTree>
      <p:nvGrpSpPr>
        <p:cNvPr id="3095" name="Shape 3095"/>
        <p:cNvGrpSpPr/>
        <p:nvPr/>
      </p:nvGrpSpPr>
      <p:grpSpPr>
        <a:xfrm>
          <a:off x="0" y="0"/>
          <a:ext cx="0" cy="0"/>
          <a:chOff x="0" y="0"/>
          <a:chExt cx="0" cy="0"/>
        </a:xfrm>
      </p:grpSpPr>
      <p:grpSp>
        <p:nvGrpSpPr>
          <p:cNvPr id="3096" name="Google Shape;3096;p61"/>
          <p:cNvGrpSpPr/>
          <p:nvPr/>
        </p:nvGrpSpPr>
        <p:grpSpPr>
          <a:xfrm>
            <a:off x="432850" y="0"/>
            <a:ext cx="8278300" cy="5165700"/>
            <a:chOff x="432850" y="0"/>
            <a:chExt cx="8278300" cy="5165700"/>
          </a:xfrm>
        </p:grpSpPr>
        <p:cxnSp>
          <p:nvCxnSpPr>
            <p:cNvPr id="3097" name="Google Shape;3097;p61"/>
            <p:cNvCxnSpPr/>
            <p:nvPr/>
          </p:nvCxnSpPr>
          <p:spPr>
            <a:xfrm rot="10800000">
              <a:off x="8420275" y="2664300"/>
              <a:ext cx="0" cy="2501400"/>
            </a:xfrm>
            <a:prstGeom prst="straightConnector1">
              <a:avLst/>
            </a:prstGeom>
            <a:noFill/>
            <a:ln cap="flat" cmpd="sng" w="9525">
              <a:solidFill>
                <a:srgbClr val="595959"/>
              </a:solidFill>
              <a:prstDash val="solid"/>
              <a:round/>
              <a:headEnd len="med" w="med" type="none"/>
              <a:tailEnd len="med" w="med" type="none"/>
            </a:ln>
          </p:spPr>
        </p:cxnSp>
        <p:grpSp>
          <p:nvGrpSpPr>
            <p:cNvPr id="3098" name="Google Shape;3098;p61"/>
            <p:cNvGrpSpPr/>
            <p:nvPr/>
          </p:nvGrpSpPr>
          <p:grpSpPr>
            <a:xfrm>
              <a:off x="8129350" y="4292175"/>
              <a:ext cx="581800" cy="582350"/>
              <a:chOff x="8064275" y="887850"/>
              <a:chExt cx="581800" cy="582350"/>
            </a:xfrm>
          </p:grpSpPr>
          <p:sp>
            <p:nvSpPr>
              <p:cNvPr id="3099" name="Google Shape;3099;p6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5" name="Google Shape;3105;p61"/>
            <p:cNvGrpSpPr/>
            <p:nvPr/>
          </p:nvGrpSpPr>
          <p:grpSpPr>
            <a:xfrm>
              <a:off x="8274238" y="3720600"/>
              <a:ext cx="292025" cy="292575"/>
              <a:chOff x="7353050" y="316275"/>
              <a:chExt cx="292025" cy="292575"/>
            </a:xfrm>
          </p:grpSpPr>
          <p:sp>
            <p:nvSpPr>
              <p:cNvPr id="3106" name="Google Shape;3106;p6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0" name="Google Shape;3110;p61"/>
            <p:cNvGrpSpPr/>
            <p:nvPr/>
          </p:nvGrpSpPr>
          <p:grpSpPr>
            <a:xfrm>
              <a:off x="8332763" y="3212475"/>
              <a:ext cx="175000" cy="175000"/>
              <a:chOff x="8792300" y="321275"/>
              <a:chExt cx="175000" cy="175000"/>
            </a:xfrm>
          </p:grpSpPr>
          <p:sp>
            <p:nvSpPr>
              <p:cNvPr id="3111" name="Google Shape;3111;p6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115" name="Google Shape;3115;p61"/>
            <p:cNvCxnSpPr/>
            <p:nvPr/>
          </p:nvCxnSpPr>
          <p:spPr>
            <a:xfrm>
              <a:off x="723725" y="613"/>
              <a:ext cx="0" cy="2501400"/>
            </a:xfrm>
            <a:prstGeom prst="straightConnector1">
              <a:avLst/>
            </a:prstGeom>
            <a:noFill/>
            <a:ln cap="flat" cmpd="sng" w="9525">
              <a:solidFill>
                <a:srgbClr val="595959"/>
              </a:solidFill>
              <a:prstDash val="solid"/>
              <a:round/>
              <a:headEnd len="med" w="med" type="none"/>
              <a:tailEnd len="med" w="med" type="none"/>
            </a:ln>
          </p:spPr>
        </p:cxnSp>
        <p:grpSp>
          <p:nvGrpSpPr>
            <p:cNvPr id="3116" name="Google Shape;3116;p61"/>
            <p:cNvGrpSpPr/>
            <p:nvPr/>
          </p:nvGrpSpPr>
          <p:grpSpPr>
            <a:xfrm rot="10800000">
              <a:off x="432850" y="291788"/>
              <a:ext cx="581800" cy="582350"/>
              <a:chOff x="8064275" y="887850"/>
              <a:chExt cx="581800" cy="582350"/>
            </a:xfrm>
          </p:grpSpPr>
          <p:sp>
            <p:nvSpPr>
              <p:cNvPr id="3117" name="Google Shape;3117;p6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3" name="Google Shape;3123;p61"/>
            <p:cNvGrpSpPr/>
            <p:nvPr/>
          </p:nvGrpSpPr>
          <p:grpSpPr>
            <a:xfrm rot="10800000">
              <a:off x="577738" y="1153138"/>
              <a:ext cx="292025" cy="292575"/>
              <a:chOff x="7353050" y="316275"/>
              <a:chExt cx="292025" cy="292575"/>
            </a:xfrm>
          </p:grpSpPr>
          <p:sp>
            <p:nvSpPr>
              <p:cNvPr id="3124" name="Google Shape;3124;p6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8" name="Google Shape;3128;p61"/>
            <p:cNvGrpSpPr/>
            <p:nvPr/>
          </p:nvGrpSpPr>
          <p:grpSpPr>
            <a:xfrm rot="10800000">
              <a:off x="636238" y="1778838"/>
              <a:ext cx="175000" cy="175000"/>
              <a:chOff x="8792300" y="321275"/>
              <a:chExt cx="175000" cy="175000"/>
            </a:xfrm>
          </p:grpSpPr>
          <p:sp>
            <p:nvSpPr>
              <p:cNvPr id="3129" name="Google Shape;3129;p6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3" name="Google Shape;3133;p61"/>
            <p:cNvGrpSpPr/>
            <p:nvPr/>
          </p:nvGrpSpPr>
          <p:grpSpPr>
            <a:xfrm>
              <a:off x="432850" y="2003163"/>
              <a:ext cx="175013" cy="27000"/>
              <a:chOff x="5662375" y="212375"/>
              <a:chExt cx="175013" cy="27000"/>
            </a:xfrm>
          </p:grpSpPr>
          <p:sp>
            <p:nvSpPr>
              <p:cNvPr id="3134" name="Google Shape;3134;p6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7" name="Google Shape;3137;p61"/>
            <p:cNvGrpSpPr/>
            <p:nvPr/>
          </p:nvGrpSpPr>
          <p:grpSpPr>
            <a:xfrm>
              <a:off x="788100" y="208488"/>
              <a:ext cx="175013" cy="27000"/>
              <a:chOff x="5662375" y="212375"/>
              <a:chExt cx="175013" cy="27000"/>
            </a:xfrm>
          </p:grpSpPr>
          <p:sp>
            <p:nvSpPr>
              <p:cNvPr id="3138" name="Google Shape;3138;p6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1" name="Google Shape;3141;p61"/>
            <p:cNvGrpSpPr/>
            <p:nvPr/>
          </p:nvGrpSpPr>
          <p:grpSpPr>
            <a:xfrm>
              <a:off x="8129350" y="4988725"/>
              <a:ext cx="175013" cy="27000"/>
              <a:chOff x="5662375" y="212375"/>
              <a:chExt cx="175013" cy="27000"/>
            </a:xfrm>
          </p:grpSpPr>
          <p:sp>
            <p:nvSpPr>
              <p:cNvPr id="3142" name="Google Shape;3142;p6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5" name="Google Shape;3145;p61"/>
            <p:cNvGrpSpPr/>
            <p:nvPr/>
          </p:nvGrpSpPr>
          <p:grpSpPr>
            <a:xfrm>
              <a:off x="8497550" y="3429425"/>
              <a:ext cx="175013" cy="27000"/>
              <a:chOff x="5662375" y="212375"/>
              <a:chExt cx="175013" cy="27000"/>
            </a:xfrm>
          </p:grpSpPr>
          <p:sp>
            <p:nvSpPr>
              <p:cNvPr id="3146" name="Google Shape;3146;p6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149" name="Google Shape;3149;p61"/>
            <p:cNvCxnSpPr/>
            <p:nvPr/>
          </p:nvCxnSpPr>
          <p:spPr>
            <a:xfrm>
              <a:off x="8407225" y="0"/>
              <a:ext cx="0" cy="2160900"/>
            </a:xfrm>
            <a:prstGeom prst="straightConnector1">
              <a:avLst/>
            </a:prstGeom>
            <a:noFill/>
            <a:ln cap="flat" cmpd="sng" w="9525">
              <a:solidFill>
                <a:srgbClr val="595959"/>
              </a:solidFill>
              <a:prstDash val="solid"/>
              <a:round/>
              <a:headEnd len="med" w="med" type="none"/>
              <a:tailEnd len="med" w="med" type="none"/>
            </a:ln>
          </p:spPr>
        </p:cxnSp>
        <p:cxnSp>
          <p:nvCxnSpPr>
            <p:cNvPr id="3150" name="Google Shape;3150;p61"/>
            <p:cNvCxnSpPr/>
            <p:nvPr/>
          </p:nvCxnSpPr>
          <p:spPr>
            <a:xfrm>
              <a:off x="718025" y="2985634"/>
              <a:ext cx="0" cy="2160900"/>
            </a:xfrm>
            <a:prstGeom prst="straightConnector1">
              <a:avLst/>
            </a:prstGeom>
            <a:noFill/>
            <a:ln cap="flat" cmpd="sng" w="9525">
              <a:solidFill>
                <a:srgbClr val="595959"/>
              </a:solidFill>
              <a:prstDash val="solid"/>
              <a:round/>
              <a:headEnd len="med" w="med" type="none"/>
              <a:tailEnd len="med" w="med" type="none"/>
            </a:ln>
          </p:spPr>
        </p:cxnSp>
        <p:sp>
          <p:nvSpPr>
            <p:cNvPr id="3151" name="Google Shape;3151;p61"/>
            <p:cNvSpPr/>
            <p:nvPr/>
          </p:nvSpPr>
          <p:spPr>
            <a:xfrm>
              <a:off x="671825" y="4587888"/>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1"/>
            <p:cNvSpPr/>
            <p:nvPr/>
          </p:nvSpPr>
          <p:spPr>
            <a:xfrm>
              <a:off x="671825" y="3940338"/>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1"/>
            <p:cNvSpPr/>
            <p:nvPr/>
          </p:nvSpPr>
          <p:spPr>
            <a:xfrm>
              <a:off x="8361025" y="1453500"/>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1"/>
            <p:cNvSpPr/>
            <p:nvPr/>
          </p:nvSpPr>
          <p:spPr>
            <a:xfrm>
              <a:off x="8361025" y="234875"/>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3" name="Shape 303"/>
        <p:cNvGrpSpPr/>
        <p:nvPr/>
      </p:nvGrpSpPr>
      <p:grpSpPr>
        <a:xfrm>
          <a:off x="0" y="0"/>
          <a:ext cx="0" cy="0"/>
          <a:chOff x="0" y="0"/>
          <a:chExt cx="0" cy="0"/>
        </a:xfrm>
      </p:grpSpPr>
      <p:sp>
        <p:nvSpPr>
          <p:cNvPr id="304" name="Google Shape;304;p7"/>
          <p:cNvSpPr txBox="1"/>
          <p:nvPr>
            <p:ph idx="1" type="subTitle"/>
          </p:nvPr>
        </p:nvSpPr>
        <p:spPr>
          <a:xfrm>
            <a:off x="804672" y="1984248"/>
            <a:ext cx="3291900" cy="13716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p:txBody>
      </p:sp>
      <p:sp>
        <p:nvSpPr>
          <p:cNvPr id="305" name="Google Shape;305;p7"/>
          <p:cNvSpPr txBox="1"/>
          <p:nvPr>
            <p:ph type="title"/>
          </p:nvPr>
        </p:nvSpPr>
        <p:spPr>
          <a:xfrm>
            <a:off x="804672" y="3319272"/>
            <a:ext cx="3291900" cy="4023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306" name="Google Shape;306;p7"/>
          <p:cNvCxnSpPr/>
          <p:nvPr/>
        </p:nvCxnSpPr>
        <p:spPr>
          <a:xfrm>
            <a:off x="1645925" y="5231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307" name="Google Shape;307;p7"/>
          <p:cNvCxnSpPr/>
          <p:nvPr/>
        </p:nvCxnSpPr>
        <p:spPr>
          <a:xfrm flipH="1" rot="10800000">
            <a:off x="803050" y="529675"/>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308" name="Google Shape;308;p7"/>
          <p:cNvCxnSpPr/>
          <p:nvPr/>
        </p:nvCxnSpPr>
        <p:spPr>
          <a:xfrm>
            <a:off x="0" y="6520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7"/>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7"/>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7"/>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9" name="Google Shape;339;p7"/>
          <p:cNvCxnSpPr/>
          <p:nvPr/>
        </p:nvCxnSpPr>
        <p:spPr>
          <a:xfrm>
            <a:off x="791400" y="42124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340" name="Google Shape;340;p7"/>
          <p:cNvCxnSpPr/>
          <p:nvPr/>
        </p:nvCxnSpPr>
        <p:spPr>
          <a:xfrm flipH="1" rot="10800000">
            <a:off x="0" y="42204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CUSTOM_21">
    <p:spTree>
      <p:nvGrpSpPr>
        <p:cNvPr id="3155" name="Shape 3155"/>
        <p:cNvGrpSpPr/>
        <p:nvPr/>
      </p:nvGrpSpPr>
      <p:grpSpPr>
        <a:xfrm>
          <a:off x="0" y="0"/>
          <a:ext cx="0" cy="0"/>
          <a:chOff x="0" y="0"/>
          <a:chExt cx="0" cy="0"/>
        </a:xfrm>
      </p:grpSpPr>
      <p:grpSp>
        <p:nvGrpSpPr>
          <p:cNvPr id="3156" name="Google Shape;3156;p62"/>
          <p:cNvGrpSpPr/>
          <p:nvPr/>
        </p:nvGrpSpPr>
        <p:grpSpPr>
          <a:xfrm>
            <a:off x="-6867" y="-6625"/>
            <a:ext cx="9152342" cy="5102050"/>
            <a:chOff x="-6867" y="-6625"/>
            <a:chExt cx="9152342" cy="5102050"/>
          </a:xfrm>
        </p:grpSpPr>
        <p:cxnSp>
          <p:nvCxnSpPr>
            <p:cNvPr id="3157" name="Google Shape;3157;p62"/>
            <p:cNvCxnSpPr/>
            <p:nvPr/>
          </p:nvCxnSpPr>
          <p:spPr>
            <a:xfrm>
              <a:off x="2904283" y="4513075"/>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3158" name="Google Shape;3158;p62"/>
            <p:cNvCxnSpPr/>
            <p:nvPr/>
          </p:nvCxnSpPr>
          <p:spPr>
            <a:xfrm flipH="1" rot="10800000">
              <a:off x="1562083" y="4492325"/>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3159" name="Google Shape;3159;p62"/>
            <p:cNvCxnSpPr/>
            <p:nvPr/>
          </p:nvCxnSpPr>
          <p:spPr>
            <a:xfrm>
              <a:off x="259558" y="4408000"/>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3160" name="Google Shape;3160;p62"/>
            <p:cNvCxnSpPr/>
            <p:nvPr/>
          </p:nvCxnSpPr>
          <p:spPr>
            <a:xfrm>
              <a:off x="-6867" y="399355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3161" name="Google Shape;3161;p62"/>
            <p:cNvGrpSpPr/>
            <p:nvPr/>
          </p:nvGrpSpPr>
          <p:grpSpPr>
            <a:xfrm flipH="1">
              <a:off x="1278333" y="4513075"/>
              <a:ext cx="581800" cy="582350"/>
              <a:chOff x="8064275" y="887850"/>
              <a:chExt cx="581800" cy="582350"/>
            </a:xfrm>
          </p:grpSpPr>
          <p:sp>
            <p:nvSpPr>
              <p:cNvPr id="3162" name="Google Shape;3162;p6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8" name="Google Shape;3168;p62"/>
            <p:cNvGrpSpPr/>
            <p:nvPr/>
          </p:nvGrpSpPr>
          <p:grpSpPr>
            <a:xfrm flipH="1">
              <a:off x="2747608" y="4340463"/>
              <a:ext cx="292025" cy="292575"/>
              <a:chOff x="7353050" y="316275"/>
              <a:chExt cx="292025" cy="292575"/>
            </a:xfrm>
          </p:grpSpPr>
          <p:sp>
            <p:nvSpPr>
              <p:cNvPr id="3169" name="Google Shape;3169;p6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3" name="Google Shape;3173;p62"/>
            <p:cNvGrpSpPr/>
            <p:nvPr/>
          </p:nvGrpSpPr>
          <p:grpSpPr>
            <a:xfrm flipH="1">
              <a:off x="171308" y="4315025"/>
              <a:ext cx="175000" cy="175000"/>
              <a:chOff x="8792300" y="321275"/>
              <a:chExt cx="175000" cy="175000"/>
            </a:xfrm>
          </p:grpSpPr>
          <p:sp>
            <p:nvSpPr>
              <p:cNvPr id="3174" name="Google Shape;3174;p6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8" name="Google Shape;3178;p62"/>
            <p:cNvGrpSpPr/>
            <p:nvPr/>
          </p:nvGrpSpPr>
          <p:grpSpPr>
            <a:xfrm>
              <a:off x="3873197" y="4657550"/>
              <a:ext cx="293111" cy="293388"/>
              <a:chOff x="3164039" y="430875"/>
              <a:chExt cx="293111" cy="293388"/>
            </a:xfrm>
          </p:grpSpPr>
          <p:sp>
            <p:nvSpPr>
              <p:cNvPr id="3179" name="Google Shape;3179;p62"/>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2"/>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2"/>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2"/>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2"/>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2"/>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5" name="Google Shape;3185;p62"/>
            <p:cNvGrpSpPr/>
            <p:nvPr/>
          </p:nvGrpSpPr>
          <p:grpSpPr>
            <a:xfrm flipH="1">
              <a:off x="242270" y="4142425"/>
              <a:ext cx="175013" cy="27000"/>
              <a:chOff x="5662375" y="212375"/>
              <a:chExt cx="175013" cy="27000"/>
            </a:xfrm>
          </p:grpSpPr>
          <p:sp>
            <p:nvSpPr>
              <p:cNvPr id="3186" name="Google Shape;3186;p62"/>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2"/>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2"/>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189" name="Google Shape;3189;p62"/>
            <p:cNvCxnSpPr/>
            <p:nvPr/>
          </p:nvCxnSpPr>
          <p:spPr>
            <a:xfrm rot="10800000">
              <a:off x="5995050" y="226600"/>
              <a:ext cx="1504500" cy="224700"/>
            </a:xfrm>
            <a:prstGeom prst="straightConnector1">
              <a:avLst/>
            </a:prstGeom>
            <a:noFill/>
            <a:ln cap="flat" cmpd="sng" w="9525">
              <a:solidFill>
                <a:schemeClr val="dk2"/>
              </a:solidFill>
              <a:prstDash val="solid"/>
              <a:round/>
              <a:headEnd len="med" w="med" type="none"/>
              <a:tailEnd len="med" w="med" type="none"/>
            </a:ln>
          </p:spPr>
        </p:cxnSp>
        <p:cxnSp>
          <p:nvCxnSpPr>
            <p:cNvPr id="3190" name="Google Shape;3190;p62"/>
            <p:cNvCxnSpPr/>
            <p:nvPr/>
          </p:nvCxnSpPr>
          <p:spPr>
            <a:xfrm rot="10800000">
              <a:off x="7512925" y="45785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3191" name="Google Shape;3191;p62"/>
            <p:cNvCxnSpPr/>
            <p:nvPr/>
          </p:nvCxnSpPr>
          <p:spPr>
            <a:xfrm flipH="1">
              <a:off x="8348975" y="-6625"/>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3192" name="Google Shape;3192;p62"/>
            <p:cNvGrpSpPr/>
            <p:nvPr/>
          </p:nvGrpSpPr>
          <p:grpSpPr>
            <a:xfrm>
              <a:off x="8064275" y="1040250"/>
              <a:ext cx="581800" cy="582350"/>
              <a:chOff x="8064275" y="887850"/>
              <a:chExt cx="581800" cy="582350"/>
            </a:xfrm>
          </p:grpSpPr>
          <p:sp>
            <p:nvSpPr>
              <p:cNvPr id="3193" name="Google Shape;3193;p6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9" name="Google Shape;3199;p62"/>
            <p:cNvGrpSpPr/>
            <p:nvPr/>
          </p:nvGrpSpPr>
          <p:grpSpPr>
            <a:xfrm>
              <a:off x="7353050" y="316275"/>
              <a:ext cx="292025" cy="292575"/>
              <a:chOff x="7353050" y="316275"/>
              <a:chExt cx="292025" cy="292575"/>
            </a:xfrm>
          </p:grpSpPr>
          <p:sp>
            <p:nvSpPr>
              <p:cNvPr id="3200" name="Google Shape;3200;p6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4" name="Google Shape;3204;p62"/>
            <p:cNvGrpSpPr/>
            <p:nvPr/>
          </p:nvGrpSpPr>
          <p:grpSpPr>
            <a:xfrm>
              <a:off x="8792300" y="321275"/>
              <a:ext cx="175000" cy="175000"/>
              <a:chOff x="8792300" y="321275"/>
              <a:chExt cx="175000" cy="175000"/>
            </a:xfrm>
          </p:grpSpPr>
          <p:sp>
            <p:nvSpPr>
              <p:cNvPr id="3205" name="Google Shape;3205;p6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9" name="Google Shape;3209;p62"/>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2"/>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2"/>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2"/>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2"/>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2"/>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5" name="Google Shape;3215;p62"/>
            <p:cNvGrpSpPr/>
            <p:nvPr/>
          </p:nvGrpSpPr>
          <p:grpSpPr>
            <a:xfrm>
              <a:off x="8490050" y="170875"/>
              <a:ext cx="175013" cy="27000"/>
              <a:chOff x="5662375" y="212375"/>
              <a:chExt cx="175013" cy="27000"/>
            </a:xfrm>
          </p:grpSpPr>
          <p:sp>
            <p:nvSpPr>
              <p:cNvPr id="3216" name="Google Shape;3216;p6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2"/>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9" name="Google Shape;3219;p62"/>
            <p:cNvGrpSpPr/>
            <p:nvPr/>
          </p:nvGrpSpPr>
          <p:grpSpPr>
            <a:xfrm>
              <a:off x="8678350" y="1658000"/>
              <a:ext cx="175013" cy="27000"/>
              <a:chOff x="5662375" y="212375"/>
              <a:chExt cx="175013" cy="27000"/>
            </a:xfrm>
          </p:grpSpPr>
          <p:sp>
            <p:nvSpPr>
              <p:cNvPr id="3220" name="Google Shape;3220;p6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CUSTOM_22">
    <p:spTree>
      <p:nvGrpSpPr>
        <p:cNvPr id="3223" name="Shape 3223"/>
        <p:cNvGrpSpPr/>
        <p:nvPr/>
      </p:nvGrpSpPr>
      <p:grpSpPr>
        <a:xfrm>
          <a:off x="0" y="0"/>
          <a:ext cx="0" cy="0"/>
          <a:chOff x="0" y="0"/>
          <a:chExt cx="0" cy="0"/>
        </a:xfrm>
      </p:grpSpPr>
      <p:grpSp>
        <p:nvGrpSpPr>
          <p:cNvPr id="3224" name="Google Shape;3224;p63"/>
          <p:cNvGrpSpPr/>
          <p:nvPr/>
        </p:nvGrpSpPr>
        <p:grpSpPr>
          <a:xfrm>
            <a:off x="1349626" y="598417"/>
            <a:ext cx="6453730" cy="3631136"/>
            <a:chOff x="365750" y="1285025"/>
            <a:chExt cx="6934275" cy="3315500"/>
          </a:xfrm>
        </p:grpSpPr>
        <p:sp>
          <p:nvSpPr>
            <p:cNvPr id="3225" name="Google Shape;3225;p63"/>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3"/>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7" name="Google Shape;3227;p63"/>
          <p:cNvSpPr txBox="1"/>
          <p:nvPr>
            <p:ph type="title"/>
          </p:nvPr>
        </p:nvSpPr>
        <p:spPr>
          <a:xfrm>
            <a:off x="2624328" y="1018528"/>
            <a:ext cx="3904500" cy="190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3228" name="Google Shape;3228;p63"/>
          <p:cNvGrpSpPr/>
          <p:nvPr/>
        </p:nvGrpSpPr>
        <p:grpSpPr>
          <a:xfrm>
            <a:off x="-6867" y="-6625"/>
            <a:ext cx="9152342" cy="5102050"/>
            <a:chOff x="-6867" y="-6625"/>
            <a:chExt cx="9152342" cy="5102050"/>
          </a:xfrm>
        </p:grpSpPr>
        <p:cxnSp>
          <p:nvCxnSpPr>
            <p:cNvPr id="3229" name="Google Shape;3229;p63"/>
            <p:cNvCxnSpPr/>
            <p:nvPr/>
          </p:nvCxnSpPr>
          <p:spPr>
            <a:xfrm>
              <a:off x="2904283" y="4513075"/>
              <a:ext cx="1133100" cy="306300"/>
            </a:xfrm>
            <a:prstGeom prst="straightConnector1">
              <a:avLst/>
            </a:prstGeom>
            <a:noFill/>
            <a:ln cap="flat" cmpd="sng" w="9525">
              <a:solidFill>
                <a:srgbClr val="595959"/>
              </a:solidFill>
              <a:prstDash val="solid"/>
              <a:round/>
              <a:headEnd len="med" w="med" type="none"/>
              <a:tailEnd len="med" w="med" type="none"/>
            </a:ln>
          </p:spPr>
        </p:cxnSp>
        <p:cxnSp>
          <p:nvCxnSpPr>
            <p:cNvPr id="3230" name="Google Shape;3230;p63"/>
            <p:cNvCxnSpPr/>
            <p:nvPr/>
          </p:nvCxnSpPr>
          <p:spPr>
            <a:xfrm flipH="1" rot="10800000">
              <a:off x="1562083" y="4492325"/>
              <a:ext cx="1342200" cy="315300"/>
            </a:xfrm>
            <a:prstGeom prst="straightConnector1">
              <a:avLst/>
            </a:prstGeom>
            <a:noFill/>
            <a:ln cap="flat" cmpd="sng" w="9525">
              <a:solidFill>
                <a:srgbClr val="595959"/>
              </a:solidFill>
              <a:prstDash val="solid"/>
              <a:round/>
              <a:headEnd len="med" w="med" type="none"/>
              <a:tailEnd len="med" w="med" type="none"/>
            </a:ln>
          </p:spPr>
        </p:cxnSp>
        <p:cxnSp>
          <p:nvCxnSpPr>
            <p:cNvPr id="3231" name="Google Shape;3231;p63"/>
            <p:cNvCxnSpPr/>
            <p:nvPr/>
          </p:nvCxnSpPr>
          <p:spPr>
            <a:xfrm>
              <a:off x="259558" y="4408000"/>
              <a:ext cx="1332000" cy="392100"/>
            </a:xfrm>
            <a:prstGeom prst="straightConnector1">
              <a:avLst/>
            </a:prstGeom>
            <a:noFill/>
            <a:ln cap="flat" cmpd="sng" w="9525">
              <a:solidFill>
                <a:srgbClr val="595959"/>
              </a:solidFill>
              <a:prstDash val="solid"/>
              <a:round/>
              <a:headEnd len="med" w="med" type="none"/>
              <a:tailEnd len="med" w="med" type="none"/>
            </a:ln>
          </p:spPr>
        </p:cxnSp>
        <p:cxnSp>
          <p:nvCxnSpPr>
            <p:cNvPr id="3232" name="Google Shape;3232;p63"/>
            <p:cNvCxnSpPr/>
            <p:nvPr/>
          </p:nvCxnSpPr>
          <p:spPr>
            <a:xfrm>
              <a:off x="-6867" y="3993550"/>
              <a:ext cx="273900" cy="407100"/>
            </a:xfrm>
            <a:prstGeom prst="straightConnector1">
              <a:avLst/>
            </a:prstGeom>
            <a:noFill/>
            <a:ln cap="flat" cmpd="sng" w="9525">
              <a:solidFill>
                <a:srgbClr val="595959"/>
              </a:solidFill>
              <a:prstDash val="solid"/>
              <a:round/>
              <a:headEnd len="med" w="med" type="none"/>
              <a:tailEnd len="med" w="med" type="none"/>
            </a:ln>
          </p:spPr>
        </p:cxnSp>
        <p:grpSp>
          <p:nvGrpSpPr>
            <p:cNvPr id="3233" name="Google Shape;3233;p63"/>
            <p:cNvGrpSpPr/>
            <p:nvPr/>
          </p:nvGrpSpPr>
          <p:grpSpPr>
            <a:xfrm flipH="1">
              <a:off x="1278333" y="4513075"/>
              <a:ext cx="581800" cy="582350"/>
              <a:chOff x="8064275" y="887850"/>
              <a:chExt cx="581800" cy="582350"/>
            </a:xfrm>
          </p:grpSpPr>
          <p:sp>
            <p:nvSpPr>
              <p:cNvPr id="3234" name="Google Shape;3234;p6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0" name="Google Shape;3240;p63"/>
            <p:cNvGrpSpPr/>
            <p:nvPr/>
          </p:nvGrpSpPr>
          <p:grpSpPr>
            <a:xfrm flipH="1">
              <a:off x="2747608" y="4340463"/>
              <a:ext cx="292025" cy="292575"/>
              <a:chOff x="7353050" y="316275"/>
              <a:chExt cx="292025" cy="292575"/>
            </a:xfrm>
          </p:grpSpPr>
          <p:sp>
            <p:nvSpPr>
              <p:cNvPr id="3241" name="Google Shape;3241;p6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5" name="Google Shape;3245;p63"/>
            <p:cNvGrpSpPr/>
            <p:nvPr/>
          </p:nvGrpSpPr>
          <p:grpSpPr>
            <a:xfrm flipH="1">
              <a:off x="171308" y="4315025"/>
              <a:ext cx="175000" cy="175000"/>
              <a:chOff x="8792300" y="321275"/>
              <a:chExt cx="175000" cy="175000"/>
            </a:xfrm>
          </p:grpSpPr>
          <p:sp>
            <p:nvSpPr>
              <p:cNvPr id="3246" name="Google Shape;3246;p6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0" name="Google Shape;3250;p63"/>
            <p:cNvGrpSpPr/>
            <p:nvPr/>
          </p:nvGrpSpPr>
          <p:grpSpPr>
            <a:xfrm>
              <a:off x="3873197" y="4657550"/>
              <a:ext cx="293111" cy="293388"/>
              <a:chOff x="3164039" y="430875"/>
              <a:chExt cx="293111" cy="293388"/>
            </a:xfrm>
          </p:grpSpPr>
          <p:sp>
            <p:nvSpPr>
              <p:cNvPr id="3251" name="Google Shape;3251;p63"/>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3"/>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3"/>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3"/>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3"/>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3"/>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7" name="Google Shape;3257;p63"/>
            <p:cNvGrpSpPr/>
            <p:nvPr/>
          </p:nvGrpSpPr>
          <p:grpSpPr>
            <a:xfrm flipH="1">
              <a:off x="242270" y="4142425"/>
              <a:ext cx="175013" cy="27000"/>
              <a:chOff x="5662375" y="212375"/>
              <a:chExt cx="175013" cy="27000"/>
            </a:xfrm>
          </p:grpSpPr>
          <p:sp>
            <p:nvSpPr>
              <p:cNvPr id="3258" name="Google Shape;3258;p63"/>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3"/>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3"/>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261" name="Google Shape;3261;p63"/>
            <p:cNvCxnSpPr/>
            <p:nvPr/>
          </p:nvCxnSpPr>
          <p:spPr>
            <a:xfrm rot="10800000">
              <a:off x="5995050" y="226600"/>
              <a:ext cx="1504500" cy="224700"/>
            </a:xfrm>
            <a:prstGeom prst="straightConnector1">
              <a:avLst/>
            </a:prstGeom>
            <a:noFill/>
            <a:ln cap="flat" cmpd="sng" w="9525">
              <a:solidFill>
                <a:srgbClr val="595959"/>
              </a:solidFill>
              <a:prstDash val="solid"/>
              <a:round/>
              <a:headEnd len="med" w="med" type="none"/>
              <a:tailEnd len="med" w="med" type="none"/>
            </a:ln>
          </p:spPr>
        </p:cxnSp>
        <p:cxnSp>
          <p:nvCxnSpPr>
            <p:cNvPr id="3262" name="Google Shape;3262;p63"/>
            <p:cNvCxnSpPr/>
            <p:nvPr/>
          </p:nvCxnSpPr>
          <p:spPr>
            <a:xfrm rot="10800000">
              <a:off x="7512925" y="457850"/>
              <a:ext cx="829500" cy="743400"/>
            </a:xfrm>
            <a:prstGeom prst="straightConnector1">
              <a:avLst/>
            </a:prstGeom>
            <a:noFill/>
            <a:ln cap="flat" cmpd="sng" w="9525">
              <a:solidFill>
                <a:srgbClr val="595959"/>
              </a:solidFill>
              <a:prstDash val="solid"/>
              <a:round/>
              <a:headEnd len="med" w="med" type="none"/>
              <a:tailEnd len="med" w="med" type="none"/>
            </a:ln>
          </p:spPr>
        </p:cxnSp>
        <p:cxnSp>
          <p:nvCxnSpPr>
            <p:cNvPr id="3263" name="Google Shape;3263;p63"/>
            <p:cNvCxnSpPr/>
            <p:nvPr/>
          </p:nvCxnSpPr>
          <p:spPr>
            <a:xfrm flipH="1">
              <a:off x="8348975" y="-6625"/>
              <a:ext cx="796500" cy="1188000"/>
            </a:xfrm>
            <a:prstGeom prst="straightConnector1">
              <a:avLst/>
            </a:prstGeom>
            <a:noFill/>
            <a:ln cap="flat" cmpd="sng" w="9525">
              <a:solidFill>
                <a:srgbClr val="595959"/>
              </a:solidFill>
              <a:prstDash val="solid"/>
              <a:round/>
              <a:headEnd len="med" w="med" type="none"/>
              <a:tailEnd len="med" w="med" type="none"/>
            </a:ln>
          </p:spPr>
        </p:cxnSp>
        <p:grpSp>
          <p:nvGrpSpPr>
            <p:cNvPr id="3264" name="Google Shape;3264;p63"/>
            <p:cNvGrpSpPr/>
            <p:nvPr/>
          </p:nvGrpSpPr>
          <p:grpSpPr>
            <a:xfrm>
              <a:off x="8064275" y="1040250"/>
              <a:ext cx="581800" cy="582350"/>
              <a:chOff x="8064275" y="887850"/>
              <a:chExt cx="581800" cy="582350"/>
            </a:xfrm>
          </p:grpSpPr>
          <p:sp>
            <p:nvSpPr>
              <p:cNvPr id="3265" name="Google Shape;3265;p6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1" name="Google Shape;3271;p63"/>
            <p:cNvGrpSpPr/>
            <p:nvPr/>
          </p:nvGrpSpPr>
          <p:grpSpPr>
            <a:xfrm>
              <a:off x="7353050" y="316275"/>
              <a:ext cx="292025" cy="292575"/>
              <a:chOff x="7353050" y="316275"/>
              <a:chExt cx="292025" cy="292575"/>
            </a:xfrm>
          </p:grpSpPr>
          <p:sp>
            <p:nvSpPr>
              <p:cNvPr id="3272" name="Google Shape;3272;p6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6" name="Google Shape;3276;p63"/>
            <p:cNvGrpSpPr/>
            <p:nvPr/>
          </p:nvGrpSpPr>
          <p:grpSpPr>
            <a:xfrm>
              <a:off x="8792300" y="321275"/>
              <a:ext cx="175000" cy="175000"/>
              <a:chOff x="8792300" y="321275"/>
              <a:chExt cx="175000" cy="175000"/>
            </a:xfrm>
          </p:grpSpPr>
          <p:sp>
            <p:nvSpPr>
              <p:cNvPr id="3277" name="Google Shape;3277;p6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1" name="Google Shape;3281;p63"/>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3"/>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3"/>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3"/>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3"/>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3"/>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7" name="Google Shape;3287;p63"/>
            <p:cNvGrpSpPr/>
            <p:nvPr/>
          </p:nvGrpSpPr>
          <p:grpSpPr>
            <a:xfrm>
              <a:off x="8490050" y="170875"/>
              <a:ext cx="175013" cy="27000"/>
              <a:chOff x="5662375" y="212375"/>
              <a:chExt cx="175013" cy="27000"/>
            </a:xfrm>
          </p:grpSpPr>
          <p:sp>
            <p:nvSpPr>
              <p:cNvPr id="3288" name="Google Shape;3288;p63"/>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3"/>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3"/>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1" name="Google Shape;3291;p63"/>
            <p:cNvGrpSpPr/>
            <p:nvPr/>
          </p:nvGrpSpPr>
          <p:grpSpPr>
            <a:xfrm>
              <a:off x="8678350" y="1658000"/>
              <a:ext cx="175013" cy="27000"/>
              <a:chOff x="5662375" y="212375"/>
              <a:chExt cx="175013" cy="27000"/>
            </a:xfrm>
          </p:grpSpPr>
          <p:sp>
            <p:nvSpPr>
              <p:cNvPr id="3292" name="Google Shape;3292;p63"/>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3"/>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3"/>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295" name="Google Shape;3295;p63"/>
          <p:cNvSpPr txBox="1"/>
          <p:nvPr>
            <p:ph idx="1" type="subTitle"/>
          </p:nvPr>
        </p:nvSpPr>
        <p:spPr>
          <a:xfrm>
            <a:off x="3639300" y="2596896"/>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3">
    <p:spTree>
      <p:nvGrpSpPr>
        <p:cNvPr id="3296" name="Shape 3296"/>
        <p:cNvGrpSpPr/>
        <p:nvPr/>
      </p:nvGrpSpPr>
      <p:grpSpPr>
        <a:xfrm>
          <a:off x="0" y="0"/>
          <a:ext cx="0" cy="0"/>
          <a:chOff x="0" y="0"/>
          <a:chExt cx="0" cy="0"/>
        </a:xfrm>
      </p:grpSpPr>
      <p:sp>
        <p:nvSpPr>
          <p:cNvPr id="3297" name="Google Shape;3297;p64"/>
          <p:cNvSpPr txBox="1"/>
          <p:nvPr>
            <p:ph idx="1" type="body"/>
          </p:nvPr>
        </p:nvSpPr>
        <p:spPr>
          <a:xfrm>
            <a:off x="1881350" y="1246850"/>
            <a:ext cx="2133300" cy="3524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indent="-317500" lvl="1" marL="914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indent="-317500" lvl="2" marL="1371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indent="-317500" lvl="3" marL="1828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indent="-317500" lvl="4" marL="22860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indent="-317500" lvl="5" marL="27432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indent="-317500" lvl="6" marL="3200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indent="-317500" lvl="7" marL="3657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indent="-317500" lvl="8" marL="4114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p:txBody>
      </p:sp>
      <p:sp>
        <p:nvSpPr>
          <p:cNvPr id="3298" name="Google Shape;3298;p64"/>
          <p:cNvSpPr txBox="1"/>
          <p:nvPr>
            <p:ph idx="2" type="body"/>
          </p:nvPr>
        </p:nvSpPr>
        <p:spPr>
          <a:xfrm>
            <a:off x="4220325" y="1246850"/>
            <a:ext cx="3099900" cy="3524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indent="-317500" lvl="1" marL="914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indent="-317500" lvl="2" marL="1371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indent="-317500" lvl="3" marL="1828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indent="-317500" lvl="4" marL="22860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indent="-317500" lvl="5" marL="27432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indent="-317500" lvl="6" marL="3200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indent="-317500" lvl="7" marL="3657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indent="-317500" lvl="8" marL="4114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p:txBody>
      </p:sp>
      <p:sp>
        <p:nvSpPr>
          <p:cNvPr id="3299" name="Google Shape;3299;p64"/>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3300" name="Google Shape;3300;p64"/>
          <p:cNvGrpSpPr/>
          <p:nvPr/>
        </p:nvGrpSpPr>
        <p:grpSpPr>
          <a:xfrm>
            <a:off x="432850" y="0"/>
            <a:ext cx="8278300" cy="5165700"/>
            <a:chOff x="432850" y="0"/>
            <a:chExt cx="8278300" cy="5165700"/>
          </a:xfrm>
        </p:grpSpPr>
        <p:cxnSp>
          <p:nvCxnSpPr>
            <p:cNvPr id="3301" name="Google Shape;3301;p64"/>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3302" name="Google Shape;3302;p64"/>
            <p:cNvGrpSpPr/>
            <p:nvPr/>
          </p:nvGrpSpPr>
          <p:grpSpPr>
            <a:xfrm>
              <a:off x="8129350" y="4292175"/>
              <a:ext cx="581800" cy="582350"/>
              <a:chOff x="8064275" y="887850"/>
              <a:chExt cx="581800" cy="582350"/>
            </a:xfrm>
          </p:grpSpPr>
          <p:sp>
            <p:nvSpPr>
              <p:cNvPr id="3303" name="Google Shape;3303;p6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9" name="Google Shape;3309;p64"/>
            <p:cNvGrpSpPr/>
            <p:nvPr/>
          </p:nvGrpSpPr>
          <p:grpSpPr>
            <a:xfrm>
              <a:off x="8274238" y="3720600"/>
              <a:ext cx="292025" cy="292575"/>
              <a:chOff x="7353050" y="316275"/>
              <a:chExt cx="292025" cy="292575"/>
            </a:xfrm>
          </p:grpSpPr>
          <p:sp>
            <p:nvSpPr>
              <p:cNvPr id="3310" name="Google Shape;3310;p6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4" name="Google Shape;3314;p64"/>
            <p:cNvGrpSpPr/>
            <p:nvPr/>
          </p:nvGrpSpPr>
          <p:grpSpPr>
            <a:xfrm>
              <a:off x="8332763" y="3212475"/>
              <a:ext cx="175000" cy="175000"/>
              <a:chOff x="8792300" y="321275"/>
              <a:chExt cx="175000" cy="175000"/>
            </a:xfrm>
          </p:grpSpPr>
          <p:sp>
            <p:nvSpPr>
              <p:cNvPr id="3315" name="Google Shape;3315;p6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19" name="Google Shape;3319;p64"/>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3320" name="Google Shape;3320;p64"/>
            <p:cNvGrpSpPr/>
            <p:nvPr/>
          </p:nvGrpSpPr>
          <p:grpSpPr>
            <a:xfrm rot="10800000">
              <a:off x="432850" y="291788"/>
              <a:ext cx="581800" cy="582350"/>
              <a:chOff x="8064275" y="887850"/>
              <a:chExt cx="581800" cy="582350"/>
            </a:xfrm>
          </p:grpSpPr>
          <p:sp>
            <p:nvSpPr>
              <p:cNvPr id="3321" name="Google Shape;3321;p6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7" name="Google Shape;3327;p64"/>
            <p:cNvGrpSpPr/>
            <p:nvPr/>
          </p:nvGrpSpPr>
          <p:grpSpPr>
            <a:xfrm rot="10800000">
              <a:off x="577738" y="1153138"/>
              <a:ext cx="292025" cy="292575"/>
              <a:chOff x="7353050" y="316275"/>
              <a:chExt cx="292025" cy="292575"/>
            </a:xfrm>
          </p:grpSpPr>
          <p:sp>
            <p:nvSpPr>
              <p:cNvPr id="3328" name="Google Shape;3328;p6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2" name="Google Shape;3332;p64"/>
            <p:cNvGrpSpPr/>
            <p:nvPr/>
          </p:nvGrpSpPr>
          <p:grpSpPr>
            <a:xfrm rot="10800000">
              <a:off x="636238" y="1778838"/>
              <a:ext cx="175000" cy="175000"/>
              <a:chOff x="8792300" y="321275"/>
              <a:chExt cx="175000" cy="175000"/>
            </a:xfrm>
          </p:grpSpPr>
          <p:sp>
            <p:nvSpPr>
              <p:cNvPr id="3333" name="Google Shape;3333;p6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7" name="Google Shape;3337;p64"/>
            <p:cNvGrpSpPr/>
            <p:nvPr/>
          </p:nvGrpSpPr>
          <p:grpSpPr>
            <a:xfrm>
              <a:off x="432850" y="2003163"/>
              <a:ext cx="175013" cy="27000"/>
              <a:chOff x="5662375" y="212375"/>
              <a:chExt cx="175013" cy="27000"/>
            </a:xfrm>
          </p:grpSpPr>
          <p:sp>
            <p:nvSpPr>
              <p:cNvPr id="3338" name="Google Shape;3338;p6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1" name="Google Shape;3341;p64"/>
            <p:cNvGrpSpPr/>
            <p:nvPr/>
          </p:nvGrpSpPr>
          <p:grpSpPr>
            <a:xfrm>
              <a:off x="788100" y="208488"/>
              <a:ext cx="175013" cy="27000"/>
              <a:chOff x="5662375" y="212375"/>
              <a:chExt cx="175013" cy="27000"/>
            </a:xfrm>
          </p:grpSpPr>
          <p:sp>
            <p:nvSpPr>
              <p:cNvPr id="3342" name="Google Shape;3342;p6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5" name="Google Shape;3345;p64"/>
            <p:cNvGrpSpPr/>
            <p:nvPr/>
          </p:nvGrpSpPr>
          <p:grpSpPr>
            <a:xfrm>
              <a:off x="8129350" y="4988725"/>
              <a:ext cx="175013" cy="27000"/>
              <a:chOff x="5662375" y="212375"/>
              <a:chExt cx="175013" cy="27000"/>
            </a:xfrm>
          </p:grpSpPr>
          <p:sp>
            <p:nvSpPr>
              <p:cNvPr id="3346" name="Google Shape;3346;p6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9" name="Google Shape;3349;p64"/>
            <p:cNvGrpSpPr/>
            <p:nvPr/>
          </p:nvGrpSpPr>
          <p:grpSpPr>
            <a:xfrm>
              <a:off x="8497550" y="3429425"/>
              <a:ext cx="175013" cy="27000"/>
              <a:chOff x="5662375" y="212375"/>
              <a:chExt cx="175013" cy="27000"/>
            </a:xfrm>
          </p:grpSpPr>
          <p:sp>
            <p:nvSpPr>
              <p:cNvPr id="3350" name="Google Shape;3350;p6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53" name="Google Shape;3353;p64"/>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3354" name="Google Shape;3354;p64"/>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3355" name="Google Shape;3355;p64"/>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4"/>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4"/>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4"/>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361" name="Shape 3361"/>
        <p:cNvGrpSpPr/>
        <p:nvPr/>
      </p:nvGrpSpPr>
      <p:grpSpPr>
        <a:xfrm>
          <a:off x="0" y="0"/>
          <a:ext cx="0" cy="0"/>
          <a:chOff x="0" y="0"/>
          <a:chExt cx="0" cy="0"/>
        </a:xfrm>
      </p:grpSpPr>
      <p:sp>
        <p:nvSpPr>
          <p:cNvPr id="3362" name="Google Shape;3362;p66"/>
          <p:cNvSpPr txBox="1"/>
          <p:nvPr>
            <p:ph type="ctrTitle"/>
          </p:nvPr>
        </p:nvSpPr>
        <p:spPr>
          <a:xfrm>
            <a:off x="5248656" y="2002536"/>
            <a:ext cx="3264300" cy="1792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5200"/>
              <a:buNone/>
              <a:defRPr sz="52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3363" name="Google Shape;3363;p66"/>
          <p:cNvSpPr txBox="1"/>
          <p:nvPr>
            <p:ph idx="1" type="subTitle"/>
          </p:nvPr>
        </p:nvSpPr>
        <p:spPr>
          <a:xfrm>
            <a:off x="5248656" y="3721608"/>
            <a:ext cx="3264300" cy="896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3364" name="Google Shape;3364;p66"/>
          <p:cNvCxnSpPr/>
          <p:nvPr/>
        </p:nvCxnSpPr>
        <p:spPr>
          <a:xfrm flipH="1">
            <a:off x="5827050" y="451300"/>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3365" name="Google Shape;3365;p66"/>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3366" name="Google Shape;3366;p66"/>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3367" name="Google Shape;3367;p66"/>
          <p:cNvGrpSpPr/>
          <p:nvPr/>
        </p:nvGrpSpPr>
        <p:grpSpPr>
          <a:xfrm>
            <a:off x="8064275" y="887850"/>
            <a:ext cx="581800" cy="582350"/>
            <a:chOff x="8064275" y="887850"/>
            <a:chExt cx="581800" cy="582350"/>
          </a:xfrm>
        </p:grpSpPr>
        <p:sp>
          <p:nvSpPr>
            <p:cNvPr id="3368" name="Google Shape;3368;p6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4" name="Google Shape;3374;p66"/>
          <p:cNvGrpSpPr/>
          <p:nvPr/>
        </p:nvGrpSpPr>
        <p:grpSpPr>
          <a:xfrm>
            <a:off x="7353050" y="316275"/>
            <a:ext cx="292025" cy="292575"/>
            <a:chOff x="7353050" y="316275"/>
            <a:chExt cx="292025" cy="292575"/>
          </a:xfrm>
        </p:grpSpPr>
        <p:sp>
          <p:nvSpPr>
            <p:cNvPr id="3375" name="Google Shape;3375;p6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79" name="Google Shape;3379;p66"/>
          <p:cNvSpPr/>
          <p:nvPr/>
        </p:nvSpPr>
        <p:spPr>
          <a:xfrm>
            <a:off x="5690580" y="4258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6"/>
          <p:cNvSpPr/>
          <p:nvPr/>
        </p:nvSpPr>
        <p:spPr>
          <a:xfrm>
            <a:off x="5688325" y="4232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6"/>
          <p:cNvSpPr/>
          <p:nvPr/>
        </p:nvSpPr>
        <p:spPr>
          <a:xfrm>
            <a:off x="5727069" y="4623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6"/>
          <p:cNvSpPr/>
          <p:nvPr/>
        </p:nvSpPr>
        <p:spPr>
          <a:xfrm>
            <a:off x="5724827" y="4597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6"/>
          <p:cNvSpPr/>
          <p:nvPr/>
        </p:nvSpPr>
        <p:spPr>
          <a:xfrm>
            <a:off x="5766657" y="5018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6"/>
          <p:cNvSpPr/>
          <p:nvPr/>
        </p:nvSpPr>
        <p:spPr>
          <a:xfrm>
            <a:off x="5764415" y="4996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85" name="Google Shape;3385;p66"/>
          <p:cNvGrpSpPr/>
          <p:nvPr/>
        </p:nvGrpSpPr>
        <p:grpSpPr>
          <a:xfrm>
            <a:off x="5443350" y="289275"/>
            <a:ext cx="175013" cy="27000"/>
            <a:chOff x="5662375" y="212375"/>
            <a:chExt cx="175013" cy="27000"/>
          </a:xfrm>
        </p:grpSpPr>
        <p:sp>
          <p:nvSpPr>
            <p:cNvPr id="3386" name="Google Shape;3386;p6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9" name="Google Shape;3389;p66"/>
          <p:cNvGrpSpPr/>
          <p:nvPr/>
        </p:nvGrpSpPr>
        <p:grpSpPr>
          <a:xfrm>
            <a:off x="8490050" y="170875"/>
            <a:ext cx="175013" cy="27000"/>
            <a:chOff x="5662375" y="212375"/>
            <a:chExt cx="175013" cy="27000"/>
          </a:xfrm>
        </p:grpSpPr>
        <p:sp>
          <p:nvSpPr>
            <p:cNvPr id="3390" name="Google Shape;3390;p6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3" name="Google Shape;3393;p66"/>
          <p:cNvGrpSpPr/>
          <p:nvPr/>
        </p:nvGrpSpPr>
        <p:grpSpPr>
          <a:xfrm>
            <a:off x="8068750" y="1581800"/>
            <a:ext cx="175013" cy="27000"/>
            <a:chOff x="5662375" y="212375"/>
            <a:chExt cx="175013" cy="27000"/>
          </a:xfrm>
        </p:grpSpPr>
        <p:sp>
          <p:nvSpPr>
            <p:cNvPr id="3394" name="Google Shape;3394;p6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397" name="Shape 3397"/>
        <p:cNvGrpSpPr/>
        <p:nvPr/>
      </p:nvGrpSpPr>
      <p:grpSpPr>
        <a:xfrm>
          <a:off x="0" y="0"/>
          <a:ext cx="0" cy="0"/>
          <a:chOff x="0" y="0"/>
          <a:chExt cx="0" cy="0"/>
        </a:xfrm>
      </p:grpSpPr>
      <p:grpSp>
        <p:nvGrpSpPr>
          <p:cNvPr id="3398" name="Google Shape;3398;p67"/>
          <p:cNvGrpSpPr/>
          <p:nvPr/>
        </p:nvGrpSpPr>
        <p:grpSpPr>
          <a:xfrm>
            <a:off x="2132649" y="713253"/>
            <a:ext cx="4878702" cy="3717004"/>
            <a:chOff x="399425" y="238125"/>
            <a:chExt cx="6810025" cy="5187000"/>
          </a:xfrm>
        </p:grpSpPr>
        <p:sp>
          <p:nvSpPr>
            <p:cNvPr id="3399" name="Google Shape;3399;p67"/>
            <p:cNvSpPr/>
            <p:nvPr/>
          </p:nvSpPr>
          <p:spPr>
            <a:xfrm>
              <a:off x="399425" y="238325"/>
              <a:ext cx="6810025" cy="5186100"/>
            </a:xfrm>
            <a:custGeom>
              <a:rect b="b" l="l" r="r" t="t"/>
              <a:pathLst>
                <a:path extrusionOk="0" h="207444" w="272401">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7"/>
            <p:cNvSpPr/>
            <p:nvPr/>
          </p:nvSpPr>
          <p:spPr>
            <a:xfrm>
              <a:off x="491875" y="238125"/>
              <a:ext cx="6575225" cy="5187000"/>
            </a:xfrm>
            <a:custGeom>
              <a:rect b="b" l="l" r="r" t="t"/>
              <a:pathLst>
                <a:path extrusionOk="0" h="207480" w="263009">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1" name="Google Shape;3401;p67"/>
          <p:cNvSpPr txBox="1"/>
          <p:nvPr>
            <p:ph type="title"/>
          </p:nvPr>
        </p:nvSpPr>
        <p:spPr>
          <a:xfrm>
            <a:off x="2971800" y="2231136"/>
            <a:ext cx="3200400" cy="80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402" name="Google Shape;3402;p67"/>
          <p:cNvSpPr txBox="1"/>
          <p:nvPr>
            <p:ph hasCustomPrompt="1" idx="2" type="title"/>
          </p:nvPr>
        </p:nvSpPr>
        <p:spPr>
          <a:xfrm>
            <a:off x="2971800" y="1161288"/>
            <a:ext cx="2967600" cy="1069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3403" name="Google Shape;3403;p67"/>
          <p:cNvSpPr txBox="1"/>
          <p:nvPr>
            <p:ph idx="1" type="subTitle"/>
          </p:nvPr>
        </p:nvSpPr>
        <p:spPr>
          <a:xfrm>
            <a:off x="2973225" y="2999232"/>
            <a:ext cx="3200400" cy="68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3404" name="Google Shape;3404;p67"/>
          <p:cNvGrpSpPr/>
          <p:nvPr/>
        </p:nvGrpSpPr>
        <p:grpSpPr>
          <a:xfrm>
            <a:off x="432850" y="0"/>
            <a:ext cx="8278300" cy="5165700"/>
            <a:chOff x="432850" y="0"/>
            <a:chExt cx="8278300" cy="5165700"/>
          </a:xfrm>
        </p:grpSpPr>
        <p:cxnSp>
          <p:nvCxnSpPr>
            <p:cNvPr id="3405" name="Google Shape;3405;p67"/>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3406" name="Google Shape;3406;p67"/>
            <p:cNvGrpSpPr/>
            <p:nvPr/>
          </p:nvGrpSpPr>
          <p:grpSpPr>
            <a:xfrm>
              <a:off x="8129350" y="4292175"/>
              <a:ext cx="581800" cy="582350"/>
              <a:chOff x="8064275" y="887850"/>
              <a:chExt cx="581800" cy="582350"/>
            </a:xfrm>
          </p:grpSpPr>
          <p:sp>
            <p:nvSpPr>
              <p:cNvPr id="3407" name="Google Shape;3407;p6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3" name="Google Shape;3413;p67"/>
            <p:cNvGrpSpPr/>
            <p:nvPr/>
          </p:nvGrpSpPr>
          <p:grpSpPr>
            <a:xfrm>
              <a:off x="8274238" y="3720600"/>
              <a:ext cx="292025" cy="292575"/>
              <a:chOff x="7353050" y="316275"/>
              <a:chExt cx="292025" cy="292575"/>
            </a:xfrm>
          </p:grpSpPr>
          <p:sp>
            <p:nvSpPr>
              <p:cNvPr id="3414" name="Google Shape;3414;p6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8" name="Google Shape;3418;p67"/>
            <p:cNvGrpSpPr/>
            <p:nvPr/>
          </p:nvGrpSpPr>
          <p:grpSpPr>
            <a:xfrm>
              <a:off x="8332763" y="3212475"/>
              <a:ext cx="175000" cy="175000"/>
              <a:chOff x="8792300" y="321275"/>
              <a:chExt cx="175000" cy="175000"/>
            </a:xfrm>
          </p:grpSpPr>
          <p:sp>
            <p:nvSpPr>
              <p:cNvPr id="3419" name="Google Shape;3419;p6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423" name="Google Shape;3423;p67"/>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3424" name="Google Shape;3424;p67"/>
            <p:cNvGrpSpPr/>
            <p:nvPr/>
          </p:nvGrpSpPr>
          <p:grpSpPr>
            <a:xfrm rot="10800000">
              <a:off x="432850" y="291788"/>
              <a:ext cx="581800" cy="582350"/>
              <a:chOff x="8064275" y="887850"/>
              <a:chExt cx="581800" cy="582350"/>
            </a:xfrm>
          </p:grpSpPr>
          <p:sp>
            <p:nvSpPr>
              <p:cNvPr id="3425" name="Google Shape;3425;p6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1" name="Google Shape;3431;p67"/>
            <p:cNvGrpSpPr/>
            <p:nvPr/>
          </p:nvGrpSpPr>
          <p:grpSpPr>
            <a:xfrm rot="10800000">
              <a:off x="577738" y="1153138"/>
              <a:ext cx="292025" cy="292575"/>
              <a:chOff x="7353050" y="316275"/>
              <a:chExt cx="292025" cy="292575"/>
            </a:xfrm>
          </p:grpSpPr>
          <p:sp>
            <p:nvSpPr>
              <p:cNvPr id="3432" name="Google Shape;3432;p6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6" name="Google Shape;3436;p67"/>
            <p:cNvGrpSpPr/>
            <p:nvPr/>
          </p:nvGrpSpPr>
          <p:grpSpPr>
            <a:xfrm rot="10800000">
              <a:off x="636238" y="1778838"/>
              <a:ext cx="175000" cy="175000"/>
              <a:chOff x="8792300" y="321275"/>
              <a:chExt cx="175000" cy="175000"/>
            </a:xfrm>
          </p:grpSpPr>
          <p:sp>
            <p:nvSpPr>
              <p:cNvPr id="3437" name="Google Shape;3437;p6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1" name="Google Shape;3441;p67"/>
            <p:cNvGrpSpPr/>
            <p:nvPr/>
          </p:nvGrpSpPr>
          <p:grpSpPr>
            <a:xfrm>
              <a:off x="432850" y="2003163"/>
              <a:ext cx="175013" cy="27000"/>
              <a:chOff x="5662375" y="212375"/>
              <a:chExt cx="175013" cy="27000"/>
            </a:xfrm>
          </p:grpSpPr>
          <p:sp>
            <p:nvSpPr>
              <p:cNvPr id="3442" name="Google Shape;3442;p6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5" name="Google Shape;3445;p67"/>
            <p:cNvGrpSpPr/>
            <p:nvPr/>
          </p:nvGrpSpPr>
          <p:grpSpPr>
            <a:xfrm>
              <a:off x="788100" y="208488"/>
              <a:ext cx="175013" cy="27000"/>
              <a:chOff x="5662375" y="212375"/>
              <a:chExt cx="175013" cy="27000"/>
            </a:xfrm>
          </p:grpSpPr>
          <p:sp>
            <p:nvSpPr>
              <p:cNvPr id="3446" name="Google Shape;3446;p6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9" name="Google Shape;3449;p67"/>
            <p:cNvGrpSpPr/>
            <p:nvPr/>
          </p:nvGrpSpPr>
          <p:grpSpPr>
            <a:xfrm>
              <a:off x="8129350" y="4988725"/>
              <a:ext cx="175013" cy="27000"/>
              <a:chOff x="5662375" y="212375"/>
              <a:chExt cx="175013" cy="27000"/>
            </a:xfrm>
          </p:grpSpPr>
          <p:sp>
            <p:nvSpPr>
              <p:cNvPr id="3450" name="Google Shape;3450;p6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3" name="Google Shape;3453;p67"/>
            <p:cNvGrpSpPr/>
            <p:nvPr/>
          </p:nvGrpSpPr>
          <p:grpSpPr>
            <a:xfrm>
              <a:off x="8497550" y="3429425"/>
              <a:ext cx="175013" cy="27000"/>
              <a:chOff x="5662375" y="212375"/>
              <a:chExt cx="175013" cy="27000"/>
            </a:xfrm>
          </p:grpSpPr>
          <p:sp>
            <p:nvSpPr>
              <p:cNvPr id="3454" name="Google Shape;3454;p6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457" name="Google Shape;3457;p67"/>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3458" name="Google Shape;3458;p67"/>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3459" name="Google Shape;3459;p67"/>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7"/>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7"/>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7"/>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63" name="Shape 3463"/>
        <p:cNvGrpSpPr/>
        <p:nvPr/>
      </p:nvGrpSpPr>
      <p:grpSpPr>
        <a:xfrm>
          <a:off x="0" y="0"/>
          <a:ext cx="0" cy="0"/>
          <a:chOff x="0" y="0"/>
          <a:chExt cx="0" cy="0"/>
        </a:xfrm>
      </p:grpSpPr>
      <p:sp>
        <p:nvSpPr>
          <p:cNvPr id="3464" name="Google Shape;3464;p68"/>
          <p:cNvSpPr txBox="1"/>
          <p:nvPr>
            <p:ph idx="1" type="subTitle"/>
          </p:nvPr>
        </p:nvSpPr>
        <p:spPr>
          <a:xfrm>
            <a:off x="2167128" y="3054096"/>
            <a:ext cx="4809600" cy="11340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grpSp>
        <p:nvGrpSpPr>
          <p:cNvPr id="3465" name="Google Shape;3465;p68"/>
          <p:cNvGrpSpPr/>
          <p:nvPr/>
        </p:nvGrpSpPr>
        <p:grpSpPr>
          <a:xfrm>
            <a:off x="4484494" y="4433000"/>
            <a:ext cx="175013" cy="27000"/>
            <a:chOff x="5662375" y="212375"/>
            <a:chExt cx="175013" cy="27000"/>
          </a:xfrm>
        </p:grpSpPr>
        <p:sp>
          <p:nvSpPr>
            <p:cNvPr id="3466" name="Google Shape;3466;p6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69" name="Google Shape;3469;p68"/>
          <p:cNvSpPr txBox="1"/>
          <p:nvPr>
            <p:ph type="title"/>
          </p:nvPr>
        </p:nvSpPr>
        <p:spPr>
          <a:xfrm>
            <a:off x="2167128" y="2478024"/>
            <a:ext cx="48096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3470" name="Google Shape;3470;p68"/>
          <p:cNvGrpSpPr/>
          <p:nvPr/>
        </p:nvGrpSpPr>
        <p:grpSpPr>
          <a:xfrm>
            <a:off x="432850" y="0"/>
            <a:ext cx="8278300" cy="5165700"/>
            <a:chOff x="432850" y="0"/>
            <a:chExt cx="8278300" cy="5165700"/>
          </a:xfrm>
        </p:grpSpPr>
        <p:cxnSp>
          <p:nvCxnSpPr>
            <p:cNvPr id="3471" name="Google Shape;3471;p68"/>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3472" name="Google Shape;3472;p68"/>
            <p:cNvGrpSpPr/>
            <p:nvPr/>
          </p:nvGrpSpPr>
          <p:grpSpPr>
            <a:xfrm>
              <a:off x="8129350" y="4292175"/>
              <a:ext cx="581800" cy="582350"/>
              <a:chOff x="8064275" y="887850"/>
              <a:chExt cx="581800" cy="582350"/>
            </a:xfrm>
          </p:grpSpPr>
          <p:sp>
            <p:nvSpPr>
              <p:cNvPr id="3473" name="Google Shape;3473;p6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9" name="Google Shape;3479;p68"/>
            <p:cNvGrpSpPr/>
            <p:nvPr/>
          </p:nvGrpSpPr>
          <p:grpSpPr>
            <a:xfrm>
              <a:off x="8274238" y="3720600"/>
              <a:ext cx="292025" cy="292575"/>
              <a:chOff x="7353050" y="316275"/>
              <a:chExt cx="292025" cy="292575"/>
            </a:xfrm>
          </p:grpSpPr>
          <p:sp>
            <p:nvSpPr>
              <p:cNvPr id="3480" name="Google Shape;3480;p6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4" name="Google Shape;3484;p68"/>
            <p:cNvGrpSpPr/>
            <p:nvPr/>
          </p:nvGrpSpPr>
          <p:grpSpPr>
            <a:xfrm>
              <a:off x="8332763" y="3212475"/>
              <a:ext cx="175000" cy="175000"/>
              <a:chOff x="8792300" y="321275"/>
              <a:chExt cx="175000" cy="175000"/>
            </a:xfrm>
          </p:grpSpPr>
          <p:sp>
            <p:nvSpPr>
              <p:cNvPr id="3485" name="Google Shape;3485;p6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489" name="Google Shape;3489;p68"/>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3490" name="Google Shape;3490;p68"/>
            <p:cNvGrpSpPr/>
            <p:nvPr/>
          </p:nvGrpSpPr>
          <p:grpSpPr>
            <a:xfrm rot="10800000">
              <a:off x="432850" y="291788"/>
              <a:ext cx="581800" cy="582350"/>
              <a:chOff x="8064275" y="887850"/>
              <a:chExt cx="581800" cy="582350"/>
            </a:xfrm>
          </p:grpSpPr>
          <p:sp>
            <p:nvSpPr>
              <p:cNvPr id="3491" name="Google Shape;3491;p6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7" name="Google Shape;3497;p68"/>
            <p:cNvGrpSpPr/>
            <p:nvPr/>
          </p:nvGrpSpPr>
          <p:grpSpPr>
            <a:xfrm rot="10800000">
              <a:off x="577738" y="1153138"/>
              <a:ext cx="292025" cy="292575"/>
              <a:chOff x="7353050" y="316275"/>
              <a:chExt cx="292025" cy="292575"/>
            </a:xfrm>
          </p:grpSpPr>
          <p:sp>
            <p:nvSpPr>
              <p:cNvPr id="3498" name="Google Shape;3498;p6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2" name="Google Shape;3502;p68"/>
            <p:cNvGrpSpPr/>
            <p:nvPr/>
          </p:nvGrpSpPr>
          <p:grpSpPr>
            <a:xfrm rot="10800000">
              <a:off x="636238" y="1778838"/>
              <a:ext cx="175000" cy="175000"/>
              <a:chOff x="8792300" y="321275"/>
              <a:chExt cx="175000" cy="175000"/>
            </a:xfrm>
          </p:grpSpPr>
          <p:sp>
            <p:nvSpPr>
              <p:cNvPr id="3503" name="Google Shape;3503;p6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7" name="Google Shape;3507;p68"/>
            <p:cNvGrpSpPr/>
            <p:nvPr/>
          </p:nvGrpSpPr>
          <p:grpSpPr>
            <a:xfrm>
              <a:off x="432850" y="2003163"/>
              <a:ext cx="175013" cy="27000"/>
              <a:chOff x="5662375" y="212375"/>
              <a:chExt cx="175013" cy="27000"/>
            </a:xfrm>
          </p:grpSpPr>
          <p:sp>
            <p:nvSpPr>
              <p:cNvPr id="3508" name="Google Shape;3508;p6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1" name="Google Shape;3511;p68"/>
            <p:cNvGrpSpPr/>
            <p:nvPr/>
          </p:nvGrpSpPr>
          <p:grpSpPr>
            <a:xfrm>
              <a:off x="788100" y="208488"/>
              <a:ext cx="175013" cy="27000"/>
              <a:chOff x="5662375" y="212375"/>
              <a:chExt cx="175013" cy="27000"/>
            </a:xfrm>
          </p:grpSpPr>
          <p:sp>
            <p:nvSpPr>
              <p:cNvPr id="3512" name="Google Shape;3512;p6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5" name="Google Shape;3515;p68"/>
            <p:cNvGrpSpPr/>
            <p:nvPr/>
          </p:nvGrpSpPr>
          <p:grpSpPr>
            <a:xfrm>
              <a:off x="8129350" y="4988725"/>
              <a:ext cx="175013" cy="27000"/>
              <a:chOff x="5662375" y="212375"/>
              <a:chExt cx="175013" cy="27000"/>
            </a:xfrm>
          </p:grpSpPr>
          <p:sp>
            <p:nvSpPr>
              <p:cNvPr id="3516" name="Google Shape;3516;p6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9" name="Google Shape;3519;p68"/>
            <p:cNvGrpSpPr/>
            <p:nvPr/>
          </p:nvGrpSpPr>
          <p:grpSpPr>
            <a:xfrm>
              <a:off x="8497550" y="3429425"/>
              <a:ext cx="175013" cy="27000"/>
              <a:chOff x="5662375" y="212375"/>
              <a:chExt cx="175013" cy="27000"/>
            </a:xfrm>
          </p:grpSpPr>
          <p:sp>
            <p:nvSpPr>
              <p:cNvPr id="3520" name="Google Shape;3520;p6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523" name="Google Shape;3523;p68"/>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3524" name="Google Shape;3524;p68"/>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3525" name="Google Shape;3525;p68"/>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8"/>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8"/>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8"/>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529" name="Shape 3529"/>
        <p:cNvGrpSpPr/>
        <p:nvPr/>
      </p:nvGrpSpPr>
      <p:grpSpPr>
        <a:xfrm>
          <a:off x="0" y="0"/>
          <a:ext cx="0" cy="0"/>
          <a:chOff x="0" y="0"/>
          <a:chExt cx="0" cy="0"/>
        </a:xfrm>
      </p:grpSpPr>
      <p:sp>
        <p:nvSpPr>
          <p:cNvPr id="3530" name="Google Shape;3530;p69"/>
          <p:cNvSpPr txBox="1"/>
          <p:nvPr>
            <p:ph type="title"/>
          </p:nvPr>
        </p:nvSpPr>
        <p:spPr>
          <a:xfrm>
            <a:off x="1807671" y="338325"/>
            <a:ext cx="5528700" cy="612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3531" name="Google Shape;3531;p69"/>
          <p:cNvSpPr txBox="1"/>
          <p:nvPr>
            <p:ph idx="1" type="subTitle"/>
          </p:nvPr>
        </p:nvSpPr>
        <p:spPr>
          <a:xfrm>
            <a:off x="4956048" y="2532888"/>
            <a:ext cx="2084700" cy="136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3532" name="Google Shape;3532;p69"/>
          <p:cNvSpPr txBox="1"/>
          <p:nvPr>
            <p:ph idx="2" type="subTitle"/>
          </p:nvPr>
        </p:nvSpPr>
        <p:spPr>
          <a:xfrm>
            <a:off x="2093976" y="2532888"/>
            <a:ext cx="2084700" cy="136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3533" name="Google Shape;3533;p69"/>
          <p:cNvSpPr txBox="1"/>
          <p:nvPr>
            <p:ph idx="3" type="subTitle"/>
          </p:nvPr>
        </p:nvSpPr>
        <p:spPr>
          <a:xfrm>
            <a:off x="4956048" y="2221992"/>
            <a:ext cx="2084700" cy="2835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defRPr>
            </a:lvl2pPr>
            <a:lvl3pPr lvl="2" rtl="0" algn="ctr">
              <a:spcBef>
                <a:spcPts val="0"/>
              </a:spcBef>
              <a:spcAft>
                <a:spcPts val="0"/>
              </a:spcAft>
              <a:buNone/>
              <a:defRPr sz="1600">
                <a:solidFill>
                  <a:schemeClr val="accent1"/>
                </a:solidFill>
              </a:defRPr>
            </a:lvl3pPr>
            <a:lvl4pPr lvl="3" rtl="0" algn="ctr">
              <a:spcBef>
                <a:spcPts val="0"/>
              </a:spcBef>
              <a:spcAft>
                <a:spcPts val="0"/>
              </a:spcAft>
              <a:buNone/>
              <a:defRPr sz="1600">
                <a:solidFill>
                  <a:schemeClr val="accent1"/>
                </a:solidFill>
              </a:defRPr>
            </a:lvl4pPr>
            <a:lvl5pPr lvl="4" rtl="0" algn="ctr">
              <a:spcBef>
                <a:spcPts val="0"/>
              </a:spcBef>
              <a:spcAft>
                <a:spcPts val="0"/>
              </a:spcAft>
              <a:buNone/>
              <a:defRPr sz="1600">
                <a:solidFill>
                  <a:schemeClr val="accent1"/>
                </a:solidFill>
              </a:defRPr>
            </a:lvl5pPr>
            <a:lvl6pPr lvl="5" rtl="0" algn="ctr">
              <a:spcBef>
                <a:spcPts val="0"/>
              </a:spcBef>
              <a:spcAft>
                <a:spcPts val="0"/>
              </a:spcAft>
              <a:buNone/>
              <a:defRPr sz="1600">
                <a:solidFill>
                  <a:schemeClr val="accent1"/>
                </a:solidFill>
              </a:defRPr>
            </a:lvl6pPr>
            <a:lvl7pPr lvl="6" rtl="0" algn="ctr">
              <a:spcBef>
                <a:spcPts val="0"/>
              </a:spcBef>
              <a:spcAft>
                <a:spcPts val="0"/>
              </a:spcAft>
              <a:buNone/>
              <a:defRPr sz="1600">
                <a:solidFill>
                  <a:schemeClr val="accent1"/>
                </a:solidFill>
              </a:defRPr>
            </a:lvl7pPr>
            <a:lvl8pPr lvl="7" rtl="0" algn="ctr">
              <a:spcBef>
                <a:spcPts val="0"/>
              </a:spcBef>
              <a:spcAft>
                <a:spcPts val="0"/>
              </a:spcAft>
              <a:buNone/>
              <a:defRPr sz="1600">
                <a:solidFill>
                  <a:schemeClr val="accent1"/>
                </a:solidFill>
              </a:defRPr>
            </a:lvl8pPr>
            <a:lvl9pPr lvl="8" rtl="0" algn="ctr">
              <a:spcBef>
                <a:spcPts val="0"/>
              </a:spcBef>
              <a:spcAft>
                <a:spcPts val="0"/>
              </a:spcAft>
              <a:buNone/>
              <a:defRPr sz="1600">
                <a:solidFill>
                  <a:schemeClr val="accent1"/>
                </a:solidFill>
              </a:defRPr>
            </a:lvl9pPr>
          </a:lstStyle>
          <a:p/>
        </p:txBody>
      </p:sp>
      <p:sp>
        <p:nvSpPr>
          <p:cNvPr id="3534" name="Google Shape;3534;p69"/>
          <p:cNvSpPr txBox="1"/>
          <p:nvPr>
            <p:ph idx="4" type="subTitle"/>
          </p:nvPr>
        </p:nvSpPr>
        <p:spPr>
          <a:xfrm>
            <a:off x="2093976" y="2203704"/>
            <a:ext cx="2084700" cy="3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defRPr>
            </a:lvl2pPr>
            <a:lvl3pPr lvl="2" rtl="0" algn="ctr">
              <a:spcBef>
                <a:spcPts val="0"/>
              </a:spcBef>
              <a:spcAft>
                <a:spcPts val="0"/>
              </a:spcAft>
              <a:buNone/>
              <a:defRPr sz="1600">
                <a:solidFill>
                  <a:schemeClr val="accent1"/>
                </a:solidFill>
              </a:defRPr>
            </a:lvl3pPr>
            <a:lvl4pPr lvl="3" rtl="0" algn="ctr">
              <a:spcBef>
                <a:spcPts val="0"/>
              </a:spcBef>
              <a:spcAft>
                <a:spcPts val="0"/>
              </a:spcAft>
              <a:buNone/>
              <a:defRPr sz="1600">
                <a:solidFill>
                  <a:schemeClr val="accent1"/>
                </a:solidFill>
              </a:defRPr>
            </a:lvl4pPr>
            <a:lvl5pPr lvl="4" rtl="0" algn="ctr">
              <a:spcBef>
                <a:spcPts val="0"/>
              </a:spcBef>
              <a:spcAft>
                <a:spcPts val="0"/>
              </a:spcAft>
              <a:buNone/>
              <a:defRPr sz="1600">
                <a:solidFill>
                  <a:schemeClr val="accent1"/>
                </a:solidFill>
              </a:defRPr>
            </a:lvl5pPr>
            <a:lvl6pPr lvl="5" rtl="0" algn="ctr">
              <a:spcBef>
                <a:spcPts val="0"/>
              </a:spcBef>
              <a:spcAft>
                <a:spcPts val="0"/>
              </a:spcAft>
              <a:buNone/>
              <a:defRPr sz="1600">
                <a:solidFill>
                  <a:schemeClr val="accent1"/>
                </a:solidFill>
              </a:defRPr>
            </a:lvl6pPr>
            <a:lvl7pPr lvl="6" rtl="0" algn="ctr">
              <a:spcBef>
                <a:spcPts val="0"/>
              </a:spcBef>
              <a:spcAft>
                <a:spcPts val="0"/>
              </a:spcAft>
              <a:buNone/>
              <a:defRPr sz="1600">
                <a:solidFill>
                  <a:schemeClr val="accent1"/>
                </a:solidFill>
              </a:defRPr>
            </a:lvl7pPr>
            <a:lvl8pPr lvl="7" rtl="0" algn="ctr">
              <a:spcBef>
                <a:spcPts val="0"/>
              </a:spcBef>
              <a:spcAft>
                <a:spcPts val="0"/>
              </a:spcAft>
              <a:buNone/>
              <a:defRPr sz="1600">
                <a:solidFill>
                  <a:schemeClr val="accent1"/>
                </a:solidFill>
              </a:defRPr>
            </a:lvl8pPr>
            <a:lvl9pPr lvl="8" rtl="0" algn="ctr">
              <a:spcBef>
                <a:spcPts val="0"/>
              </a:spcBef>
              <a:spcAft>
                <a:spcPts val="0"/>
              </a:spcAft>
              <a:buNone/>
              <a:defRPr sz="1600">
                <a:solidFill>
                  <a:schemeClr val="accent1"/>
                </a:solidFill>
              </a:defRPr>
            </a:lvl9pPr>
          </a:lstStyle>
          <a:p/>
        </p:txBody>
      </p:sp>
      <p:sp>
        <p:nvSpPr>
          <p:cNvPr id="3535" name="Google Shape;3535;p69"/>
          <p:cNvSpPr txBox="1"/>
          <p:nvPr>
            <p:ph hasCustomPrompt="1" idx="5" type="title"/>
          </p:nvPr>
        </p:nvSpPr>
        <p:spPr>
          <a:xfrm>
            <a:off x="2779776" y="1627632"/>
            <a:ext cx="722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536" name="Google Shape;3536;p69"/>
          <p:cNvSpPr txBox="1"/>
          <p:nvPr>
            <p:ph hasCustomPrompt="1" idx="6" type="title"/>
          </p:nvPr>
        </p:nvSpPr>
        <p:spPr>
          <a:xfrm>
            <a:off x="5641848" y="1627632"/>
            <a:ext cx="722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3537" name="Google Shape;3537;p69"/>
          <p:cNvGrpSpPr/>
          <p:nvPr/>
        </p:nvGrpSpPr>
        <p:grpSpPr>
          <a:xfrm>
            <a:off x="432850" y="0"/>
            <a:ext cx="8278300" cy="5165700"/>
            <a:chOff x="432850" y="0"/>
            <a:chExt cx="8278300" cy="5165700"/>
          </a:xfrm>
        </p:grpSpPr>
        <p:cxnSp>
          <p:nvCxnSpPr>
            <p:cNvPr id="3538" name="Google Shape;3538;p69"/>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3539" name="Google Shape;3539;p69"/>
            <p:cNvGrpSpPr/>
            <p:nvPr/>
          </p:nvGrpSpPr>
          <p:grpSpPr>
            <a:xfrm>
              <a:off x="8129350" y="4292175"/>
              <a:ext cx="581800" cy="582350"/>
              <a:chOff x="8064275" y="887850"/>
              <a:chExt cx="581800" cy="582350"/>
            </a:xfrm>
          </p:grpSpPr>
          <p:sp>
            <p:nvSpPr>
              <p:cNvPr id="3540" name="Google Shape;3540;p6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6" name="Google Shape;3546;p69"/>
            <p:cNvGrpSpPr/>
            <p:nvPr/>
          </p:nvGrpSpPr>
          <p:grpSpPr>
            <a:xfrm>
              <a:off x="8274238" y="3720600"/>
              <a:ext cx="292025" cy="292575"/>
              <a:chOff x="7353050" y="316275"/>
              <a:chExt cx="292025" cy="292575"/>
            </a:xfrm>
          </p:grpSpPr>
          <p:sp>
            <p:nvSpPr>
              <p:cNvPr id="3547" name="Google Shape;3547;p6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1" name="Google Shape;3551;p69"/>
            <p:cNvGrpSpPr/>
            <p:nvPr/>
          </p:nvGrpSpPr>
          <p:grpSpPr>
            <a:xfrm>
              <a:off x="8332763" y="3212475"/>
              <a:ext cx="175000" cy="175000"/>
              <a:chOff x="8792300" y="321275"/>
              <a:chExt cx="175000" cy="175000"/>
            </a:xfrm>
          </p:grpSpPr>
          <p:sp>
            <p:nvSpPr>
              <p:cNvPr id="3552" name="Google Shape;3552;p6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556" name="Google Shape;3556;p69"/>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3557" name="Google Shape;3557;p69"/>
            <p:cNvGrpSpPr/>
            <p:nvPr/>
          </p:nvGrpSpPr>
          <p:grpSpPr>
            <a:xfrm rot="10800000">
              <a:off x="432850" y="291788"/>
              <a:ext cx="581800" cy="582350"/>
              <a:chOff x="8064275" y="887850"/>
              <a:chExt cx="581800" cy="582350"/>
            </a:xfrm>
          </p:grpSpPr>
          <p:sp>
            <p:nvSpPr>
              <p:cNvPr id="3558" name="Google Shape;3558;p6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4" name="Google Shape;3564;p69"/>
            <p:cNvGrpSpPr/>
            <p:nvPr/>
          </p:nvGrpSpPr>
          <p:grpSpPr>
            <a:xfrm rot="10800000">
              <a:off x="577738" y="1153138"/>
              <a:ext cx="292025" cy="292575"/>
              <a:chOff x="7353050" y="316275"/>
              <a:chExt cx="292025" cy="292575"/>
            </a:xfrm>
          </p:grpSpPr>
          <p:sp>
            <p:nvSpPr>
              <p:cNvPr id="3565" name="Google Shape;3565;p6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9" name="Google Shape;3569;p69"/>
            <p:cNvGrpSpPr/>
            <p:nvPr/>
          </p:nvGrpSpPr>
          <p:grpSpPr>
            <a:xfrm rot="10800000">
              <a:off x="636238" y="1778838"/>
              <a:ext cx="175000" cy="175000"/>
              <a:chOff x="8792300" y="321275"/>
              <a:chExt cx="175000" cy="175000"/>
            </a:xfrm>
          </p:grpSpPr>
          <p:sp>
            <p:nvSpPr>
              <p:cNvPr id="3570" name="Google Shape;3570;p6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4" name="Google Shape;3574;p69"/>
            <p:cNvGrpSpPr/>
            <p:nvPr/>
          </p:nvGrpSpPr>
          <p:grpSpPr>
            <a:xfrm>
              <a:off x="432850" y="2003163"/>
              <a:ext cx="175013" cy="27000"/>
              <a:chOff x="5662375" y="212375"/>
              <a:chExt cx="175013" cy="27000"/>
            </a:xfrm>
          </p:grpSpPr>
          <p:sp>
            <p:nvSpPr>
              <p:cNvPr id="3575" name="Google Shape;3575;p6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8" name="Google Shape;3578;p69"/>
            <p:cNvGrpSpPr/>
            <p:nvPr/>
          </p:nvGrpSpPr>
          <p:grpSpPr>
            <a:xfrm>
              <a:off x="788100" y="208488"/>
              <a:ext cx="175013" cy="27000"/>
              <a:chOff x="5662375" y="212375"/>
              <a:chExt cx="175013" cy="27000"/>
            </a:xfrm>
          </p:grpSpPr>
          <p:sp>
            <p:nvSpPr>
              <p:cNvPr id="3579" name="Google Shape;3579;p6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2" name="Google Shape;3582;p69"/>
            <p:cNvGrpSpPr/>
            <p:nvPr/>
          </p:nvGrpSpPr>
          <p:grpSpPr>
            <a:xfrm>
              <a:off x="8129350" y="4988725"/>
              <a:ext cx="175013" cy="27000"/>
              <a:chOff x="5662375" y="212375"/>
              <a:chExt cx="175013" cy="27000"/>
            </a:xfrm>
          </p:grpSpPr>
          <p:sp>
            <p:nvSpPr>
              <p:cNvPr id="3583" name="Google Shape;3583;p6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6" name="Google Shape;3586;p69"/>
            <p:cNvGrpSpPr/>
            <p:nvPr/>
          </p:nvGrpSpPr>
          <p:grpSpPr>
            <a:xfrm>
              <a:off x="8497550" y="3429425"/>
              <a:ext cx="175013" cy="27000"/>
              <a:chOff x="5662375" y="212375"/>
              <a:chExt cx="175013" cy="27000"/>
            </a:xfrm>
          </p:grpSpPr>
          <p:sp>
            <p:nvSpPr>
              <p:cNvPr id="3587" name="Google Shape;3587;p6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590" name="Google Shape;3590;p69"/>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3591" name="Google Shape;3591;p69"/>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3592" name="Google Shape;3592;p69"/>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9"/>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9"/>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9"/>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96" name="Shape 3596"/>
        <p:cNvGrpSpPr/>
        <p:nvPr/>
      </p:nvGrpSpPr>
      <p:grpSpPr>
        <a:xfrm>
          <a:off x="0" y="0"/>
          <a:ext cx="0" cy="0"/>
          <a:chOff x="0" y="0"/>
          <a:chExt cx="0" cy="0"/>
        </a:xfrm>
      </p:grpSpPr>
      <p:sp>
        <p:nvSpPr>
          <p:cNvPr id="3597" name="Google Shape;3597;p70"/>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3598" name="Google Shape;3598;p70"/>
          <p:cNvGrpSpPr/>
          <p:nvPr/>
        </p:nvGrpSpPr>
        <p:grpSpPr>
          <a:xfrm>
            <a:off x="432850" y="0"/>
            <a:ext cx="8278300" cy="5165700"/>
            <a:chOff x="432850" y="0"/>
            <a:chExt cx="8278300" cy="5165700"/>
          </a:xfrm>
        </p:grpSpPr>
        <p:cxnSp>
          <p:nvCxnSpPr>
            <p:cNvPr id="3599" name="Google Shape;3599;p70"/>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3600" name="Google Shape;3600;p70"/>
            <p:cNvGrpSpPr/>
            <p:nvPr/>
          </p:nvGrpSpPr>
          <p:grpSpPr>
            <a:xfrm>
              <a:off x="8129350" y="4292175"/>
              <a:ext cx="581800" cy="582350"/>
              <a:chOff x="8064275" y="887850"/>
              <a:chExt cx="581800" cy="582350"/>
            </a:xfrm>
          </p:grpSpPr>
          <p:sp>
            <p:nvSpPr>
              <p:cNvPr id="3601" name="Google Shape;3601;p7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7" name="Google Shape;3607;p70"/>
            <p:cNvGrpSpPr/>
            <p:nvPr/>
          </p:nvGrpSpPr>
          <p:grpSpPr>
            <a:xfrm>
              <a:off x="8274238" y="3720600"/>
              <a:ext cx="292025" cy="292575"/>
              <a:chOff x="7353050" y="316275"/>
              <a:chExt cx="292025" cy="292575"/>
            </a:xfrm>
          </p:grpSpPr>
          <p:sp>
            <p:nvSpPr>
              <p:cNvPr id="3608" name="Google Shape;3608;p7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2" name="Google Shape;3612;p70"/>
            <p:cNvGrpSpPr/>
            <p:nvPr/>
          </p:nvGrpSpPr>
          <p:grpSpPr>
            <a:xfrm>
              <a:off x="8332763" y="3212475"/>
              <a:ext cx="175000" cy="175000"/>
              <a:chOff x="8792300" y="321275"/>
              <a:chExt cx="175000" cy="175000"/>
            </a:xfrm>
          </p:grpSpPr>
          <p:sp>
            <p:nvSpPr>
              <p:cNvPr id="3613" name="Google Shape;3613;p7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617" name="Google Shape;3617;p70"/>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3618" name="Google Shape;3618;p70"/>
            <p:cNvGrpSpPr/>
            <p:nvPr/>
          </p:nvGrpSpPr>
          <p:grpSpPr>
            <a:xfrm rot="10800000">
              <a:off x="432850" y="291788"/>
              <a:ext cx="581800" cy="582350"/>
              <a:chOff x="8064275" y="887850"/>
              <a:chExt cx="581800" cy="582350"/>
            </a:xfrm>
          </p:grpSpPr>
          <p:sp>
            <p:nvSpPr>
              <p:cNvPr id="3619" name="Google Shape;3619;p7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5" name="Google Shape;3625;p70"/>
            <p:cNvGrpSpPr/>
            <p:nvPr/>
          </p:nvGrpSpPr>
          <p:grpSpPr>
            <a:xfrm rot="10800000">
              <a:off x="577738" y="1153138"/>
              <a:ext cx="292025" cy="292575"/>
              <a:chOff x="7353050" y="316275"/>
              <a:chExt cx="292025" cy="292575"/>
            </a:xfrm>
          </p:grpSpPr>
          <p:sp>
            <p:nvSpPr>
              <p:cNvPr id="3626" name="Google Shape;3626;p7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0" name="Google Shape;3630;p70"/>
            <p:cNvGrpSpPr/>
            <p:nvPr/>
          </p:nvGrpSpPr>
          <p:grpSpPr>
            <a:xfrm rot="10800000">
              <a:off x="636238" y="1778838"/>
              <a:ext cx="175000" cy="175000"/>
              <a:chOff x="8792300" y="321275"/>
              <a:chExt cx="175000" cy="175000"/>
            </a:xfrm>
          </p:grpSpPr>
          <p:sp>
            <p:nvSpPr>
              <p:cNvPr id="3631" name="Google Shape;3631;p7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5" name="Google Shape;3635;p70"/>
            <p:cNvGrpSpPr/>
            <p:nvPr/>
          </p:nvGrpSpPr>
          <p:grpSpPr>
            <a:xfrm>
              <a:off x="432850" y="2003163"/>
              <a:ext cx="175013" cy="27000"/>
              <a:chOff x="5662375" y="212375"/>
              <a:chExt cx="175013" cy="27000"/>
            </a:xfrm>
          </p:grpSpPr>
          <p:sp>
            <p:nvSpPr>
              <p:cNvPr id="3636" name="Google Shape;3636;p7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9" name="Google Shape;3639;p70"/>
            <p:cNvGrpSpPr/>
            <p:nvPr/>
          </p:nvGrpSpPr>
          <p:grpSpPr>
            <a:xfrm>
              <a:off x="788100" y="208488"/>
              <a:ext cx="175013" cy="27000"/>
              <a:chOff x="5662375" y="212375"/>
              <a:chExt cx="175013" cy="27000"/>
            </a:xfrm>
          </p:grpSpPr>
          <p:sp>
            <p:nvSpPr>
              <p:cNvPr id="3640" name="Google Shape;3640;p7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3" name="Google Shape;3643;p70"/>
            <p:cNvGrpSpPr/>
            <p:nvPr/>
          </p:nvGrpSpPr>
          <p:grpSpPr>
            <a:xfrm>
              <a:off x="8129350" y="4988725"/>
              <a:ext cx="175013" cy="27000"/>
              <a:chOff x="5662375" y="212375"/>
              <a:chExt cx="175013" cy="27000"/>
            </a:xfrm>
          </p:grpSpPr>
          <p:sp>
            <p:nvSpPr>
              <p:cNvPr id="3644" name="Google Shape;3644;p7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7" name="Google Shape;3647;p70"/>
            <p:cNvGrpSpPr/>
            <p:nvPr/>
          </p:nvGrpSpPr>
          <p:grpSpPr>
            <a:xfrm>
              <a:off x="8497550" y="3429425"/>
              <a:ext cx="175013" cy="27000"/>
              <a:chOff x="5662375" y="212375"/>
              <a:chExt cx="175013" cy="27000"/>
            </a:xfrm>
          </p:grpSpPr>
          <p:sp>
            <p:nvSpPr>
              <p:cNvPr id="3648" name="Google Shape;3648;p7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651" name="Google Shape;3651;p70"/>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3652" name="Google Shape;3652;p70"/>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3653" name="Google Shape;3653;p70"/>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0"/>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0"/>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0"/>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57" name="Shape 3657"/>
        <p:cNvGrpSpPr/>
        <p:nvPr/>
      </p:nvGrpSpPr>
      <p:grpSpPr>
        <a:xfrm>
          <a:off x="0" y="0"/>
          <a:ext cx="0" cy="0"/>
          <a:chOff x="0" y="0"/>
          <a:chExt cx="0" cy="0"/>
        </a:xfrm>
      </p:grpSpPr>
      <p:sp>
        <p:nvSpPr>
          <p:cNvPr id="3658" name="Google Shape;3658;p71"/>
          <p:cNvSpPr txBox="1"/>
          <p:nvPr>
            <p:ph idx="1" type="subTitle"/>
          </p:nvPr>
        </p:nvSpPr>
        <p:spPr>
          <a:xfrm>
            <a:off x="804672" y="1984248"/>
            <a:ext cx="3291900" cy="13716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p:txBody>
      </p:sp>
      <p:sp>
        <p:nvSpPr>
          <p:cNvPr id="3659" name="Google Shape;3659;p71"/>
          <p:cNvSpPr txBox="1"/>
          <p:nvPr>
            <p:ph type="title"/>
          </p:nvPr>
        </p:nvSpPr>
        <p:spPr>
          <a:xfrm>
            <a:off x="804672" y="3319272"/>
            <a:ext cx="3291900" cy="4023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3660" name="Google Shape;3660;p71"/>
          <p:cNvCxnSpPr/>
          <p:nvPr/>
        </p:nvCxnSpPr>
        <p:spPr>
          <a:xfrm>
            <a:off x="1645925" y="5231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3661" name="Google Shape;3661;p71"/>
          <p:cNvCxnSpPr/>
          <p:nvPr/>
        </p:nvCxnSpPr>
        <p:spPr>
          <a:xfrm flipH="1" rot="10800000">
            <a:off x="803050" y="529675"/>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3662" name="Google Shape;3662;p71"/>
          <p:cNvCxnSpPr/>
          <p:nvPr/>
        </p:nvCxnSpPr>
        <p:spPr>
          <a:xfrm>
            <a:off x="0" y="6520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3663" name="Google Shape;3663;p71"/>
          <p:cNvGrpSpPr/>
          <p:nvPr/>
        </p:nvGrpSpPr>
        <p:grpSpPr>
          <a:xfrm flipH="1">
            <a:off x="499400" y="959675"/>
            <a:ext cx="581800" cy="582350"/>
            <a:chOff x="8064275" y="887850"/>
            <a:chExt cx="581800" cy="582350"/>
          </a:xfrm>
        </p:grpSpPr>
        <p:sp>
          <p:nvSpPr>
            <p:cNvPr id="3664" name="Google Shape;3664;p7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0" name="Google Shape;3670;p71"/>
          <p:cNvGrpSpPr/>
          <p:nvPr/>
        </p:nvGrpSpPr>
        <p:grpSpPr>
          <a:xfrm flipH="1">
            <a:off x="1500400" y="388100"/>
            <a:ext cx="292025" cy="292575"/>
            <a:chOff x="7353050" y="316275"/>
            <a:chExt cx="292025" cy="292575"/>
          </a:xfrm>
        </p:grpSpPr>
        <p:sp>
          <p:nvSpPr>
            <p:cNvPr id="3671" name="Google Shape;3671;p7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5" name="Google Shape;3675;p71"/>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1"/>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1"/>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1"/>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1"/>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1"/>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1" name="Google Shape;3681;p71"/>
          <p:cNvGrpSpPr/>
          <p:nvPr/>
        </p:nvGrpSpPr>
        <p:grpSpPr>
          <a:xfrm flipH="1">
            <a:off x="3527112" y="361100"/>
            <a:ext cx="175013" cy="27000"/>
            <a:chOff x="5662375" y="212375"/>
            <a:chExt cx="175013" cy="27000"/>
          </a:xfrm>
        </p:grpSpPr>
        <p:sp>
          <p:nvSpPr>
            <p:cNvPr id="3682" name="Google Shape;3682;p7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5" name="Google Shape;3685;p71"/>
          <p:cNvGrpSpPr/>
          <p:nvPr/>
        </p:nvGrpSpPr>
        <p:grpSpPr>
          <a:xfrm flipH="1">
            <a:off x="480412" y="242700"/>
            <a:ext cx="175013" cy="27000"/>
            <a:chOff x="5662375" y="212375"/>
            <a:chExt cx="175013" cy="27000"/>
          </a:xfrm>
        </p:grpSpPr>
        <p:sp>
          <p:nvSpPr>
            <p:cNvPr id="3686" name="Google Shape;3686;p7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9" name="Google Shape;3689;p71"/>
          <p:cNvGrpSpPr/>
          <p:nvPr/>
        </p:nvGrpSpPr>
        <p:grpSpPr>
          <a:xfrm flipH="1">
            <a:off x="901712" y="1653625"/>
            <a:ext cx="175013" cy="27000"/>
            <a:chOff x="5662375" y="212375"/>
            <a:chExt cx="175013" cy="27000"/>
          </a:xfrm>
        </p:grpSpPr>
        <p:sp>
          <p:nvSpPr>
            <p:cNvPr id="3690" name="Google Shape;3690;p7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693" name="Google Shape;3693;p71"/>
          <p:cNvCxnSpPr/>
          <p:nvPr/>
        </p:nvCxnSpPr>
        <p:spPr>
          <a:xfrm>
            <a:off x="791400" y="42124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3694" name="Google Shape;3694;p71"/>
          <p:cNvCxnSpPr/>
          <p:nvPr/>
        </p:nvCxnSpPr>
        <p:spPr>
          <a:xfrm flipH="1" rot="10800000">
            <a:off x="0" y="42204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3695" name="Google Shape;3695;p71"/>
          <p:cNvGrpSpPr/>
          <p:nvPr/>
        </p:nvGrpSpPr>
        <p:grpSpPr>
          <a:xfrm rot="10800000">
            <a:off x="499400" y="3940925"/>
            <a:ext cx="581800" cy="582350"/>
            <a:chOff x="8064275" y="887850"/>
            <a:chExt cx="581800" cy="582350"/>
          </a:xfrm>
        </p:grpSpPr>
        <p:sp>
          <p:nvSpPr>
            <p:cNvPr id="3696" name="Google Shape;3696;p7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2" name="Google Shape;3702;p71"/>
          <p:cNvGrpSpPr/>
          <p:nvPr/>
        </p:nvGrpSpPr>
        <p:grpSpPr>
          <a:xfrm rot="10800000">
            <a:off x="1819575" y="4586750"/>
            <a:ext cx="292025" cy="292575"/>
            <a:chOff x="7353050" y="316275"/>
            <a:chExt cx="292025" cy="292575"/>
          </a:xfrm>
        </p:grpSpPr>
        <p:sp>
          <p:nvSpPr>
            <p:cNvPr id="3703" name="Google Shape;3703;p7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7" name="Google Shape;3707;p71"/>
          <p:cNvGrpSpPr/>
          <p:nvPr/>
        </p:nvGrpSpPr>
        <p:grpSpPr>
          <a:xfrm rot="10800000">
            <a:off x="212525" y="4645550"/>
            <a:ext cx="175000" cy="175000"/>
            <a:chOff x="8792300" y="321275"/>
            <a:chExt cx="175000" cy="175000"/>
          </a:xfrm>
        </p:grpSpPr>
        <p:sp>
          <p:nvSpPr>
            <p:cNvPr id="3708" name="Google Shape;3708;p7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2" name="Google Shape;3712;p71"/>
          <p:cNvGrpSpPr/>
          <p:nvPr/>
        </p:nvGrpSpPr>
        <p:grpSpPr>
          <a:xfrm rot="10800000">
            <a:off x="480412" y="4852325"/>
            <a:ext cx="175013" cy="27000"/>
            <a:chOff x="5662375" y="212375"/>
            <a:chExt cx="175013" cy="27000"/>
          </a:xfrm>
        </p:grpSpPr>
        <p:sp>
          <p:nvSpPr>
            <p:cNvPr id="3713" name="Google Shape;3713;p7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6" name="Google Shape;3716;p71"/>
          <p:cNvGrpSpPr/>
          <p:nvPr/>
        </p:nvGrpSpPr>
        <p:grpSpPr>
          <a:xfrm rot="10800000">
            <a:off x="1054112" y="3898600"/>
            <a:ext cx="175013" cy="27000"/>
            <a:chOff x="5662375" y="212375"/>
            <a:chExt cx="175013" cy="27000"/>
          </a:xfrm>
        </p:grpSpPr>
        <p:sp>
          <p:nvSpPr>
            <p:cNvPr id="3717" name="Google Shape;3717;p7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20" name="Shape 3720"/>
        <p:cNvGrpSpPr/>
        <p:nvPr/>
      </p:nvGrpSpPr>
      <p:grpSpPr>
        <a:xfrm>
          <a:off x="0" y="0"/>
          <a:ext cx="0" cy="0"/>
          <a:chOff x="0" y="0"/>
          <a:chExt cx="0" cy="0"/>
        </a:xfrm>
      </p:grpSpPr>
      <p:grpSp>
        <p:nvGrpSpPr>
          <p:cNvPr id="3721" name="Google Shape;3721;p72"/>
          <p:cNvGrpSpPr/>
          <p:nvPr/>
        </p:nvGrpSpPr>
        <p:grpSpPr>
          <a:xfrm>
            <a:off x="1349626" y="598417"/>
            <a:ext cx="6453730" cy="3631136"/>
            <a:chOff x="365750" y="1285025"/>
            <a:chExt cx="6934275" cy="3315500"/>
          </a:xfrm>
        </p:grpSpPr>
        <p:sp>
          <p:nvSpPr>
            <p:cNvPr id="3722" name="Google Shape;3722;p72"/>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2"/>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4" name="Google Shape;3724;p72"/>
          <p:cNvSpPr txBox="1"/>
          <p:nvPr>
            <p:ph type="title"/>
          </p:nvPr>
        </p:nvSpPr>
        <p:spPr>
          <a:xfrm>
            <a:off x="2624328" y="1620753"/>
            <a:ext cx="3904500" cy="190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3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3725" name="Google Shape;3725;p72"/>
          <p:cNvGrpSpPr/>
          <p:nvPr/>
        </p:nvGrpSpPr>
        <p:grpSpPr>
          <a:xfrm>
            <a:off x="-6867" y="-6625"/>
            <a:ext cx="9152342" cy="5102050"/>
            <a:chOff x="-6867" y="-6625"/>
            <a:chExt cx="9152342" cy="5102050"/>
          </a:xfrm>
        </p:grpSpPr>
        <p:cxnSp>
          <p:nvCxnSpPr>
            <p:cNvPr id="3726" name="Google Shape;3726;p72"/>
            <p:cNvCxnSpPr/>
            <p:nvPr/>
          </p:nvCxnSpPr>
          <p:spPr>
            <a:xfrm>
              <a:off x="2904283" y="4513075"/>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3727" name="Google Shape;3727;p72"/>
            <p:cNvCxnSpPr/>
            <p:nvPr/>
          </p:nvCxnSpPr>
          <p:spPr>
            <a:xfrm flipH="1" rot="10800000">
              <a:off x="1562083" y="4492325"/>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3728" name="Google Shape;3728;p72"/>
            <p:cNvCxnSpPr/>
            <p:nvPr/>
          </p:nvCxnSpPr>
          <p:spPr>
            <a:xfrm>
              <a:off x="259558" y="4408000"/>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3729" name="Google Shape;3729;p72"/>
            <p:cNvCxnSpPr/>
            <p:nvPr/>
          </p:nvCxnSpPr>
          <p:spPr>
            <a:xfrm>
              <a:off x="-6867" y="399355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3730" name="Google Shape;3730;p72"/>
            <p:cNvGrpSpPr/>
            <p:nvPr/>
          </p:nvGrpSpPr>
          <p:grpSpPr>
            <a:xfrm flipH="1">
              <a:off x="1278333" y="4513075"/>
              <a:ext cx="581800" cy="582350"/>
              <a:chOff x="8064275" y="887850"/>
              <a:chExt cx="581800" cy="582350"/>
            </a:xfrm>
          </p:grpSpPr>
          <p:sp>
            <p:nvSpPr>
              <p:cNvPr id="3731" name="Google Shape;3731;p7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7" name="Google Shape;3737;p72"/>
            <p:cNvGrpSpPr/>
            <p:nvPr/>
          </p:nvGrpSpPr>
          <p:grpSpPr>
            <a:xfrm flipH="1">
              <a:off x="2747608" y="4340463"/>
              <a:ext cx="292025" cy="292575"/>
              <a:chOff x="7353050" y="316275"/>
              <a:chExt cx="292025" cy="292575"/>
            </a:xfrm>
          </p:grpSpPr>
          <p:sp>
            <p:nvSpPr>
              <p:cNvPr id="3738" name="Google Shape;3738;p7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2" name="Google Shape;3742;p72"/>
            <p:cNvGrpSpPr/>
            <p:nvPr/>
          </p:nvGrpSpPr>
          <p:grpSpPr>
            <a:xfrm flipH="1">
              <a:off x="171308" y="4315025"/>
              <a:ext cx="175000" cy="175000"/>
              <a:chOff x="8792300" y="321275"/>
              <a:chExt cx="175000" cy="175000"/>
            </a:xfrm>
          </p:grpSpPr>
          <p:sp>
            <p:nvSpPr>
              <p:cNvPr id="3743" name="Google Shape;3743;p7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7" name="Google Shape;3747;p72"/>
            <p:cNvGrpSpPr/>
            <p:nvPr/>
          </p:nvGrpSpPr>
          <p:grpSpPr>
            <a:xfrm>
              <a:off x="3873197" y="4657550"/>
              <a:ext cx="293111" cy="293388"/>
              <a:chOff x="3164039" y="430875"/>
              <a:chExt cx="293111" cy="293388"/>
            </a:xfrm>
          </p:grpSpPr>
          <p:sp>
            <p:nvSpPr>
              <p:cNvPr id="3748" name="Google Shape;3748;p72"/>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2"/>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2"/>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2"/>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2"/>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2"/>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4" name="Google Shape;3754;p72"/>
            <p:cNvGrpSpPr/>
            <p:nvPr/>
          </p:nvGrpSpPr>
          <p:grpSpPr>
            <a:xfrm flipH="1">
              <a:off x="242270" y="4142425"/>
              <a:ext cx="175013" cy="27000"/>
              <a:chOff x="5662375" y="212375"/>
              <a:chExt cx="175013" cy="27000"/>
            </a:xfrm>
          </p:grpSpPr>
          <p:sp>
            <p:nvSpPr>
              <p:cNvPr id="3755" name="Google Shape;3755;p7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758" name="Google Shape;3758;p72"/>
            <p:cNvCxnSpPr/>
            <p:nvPr/>
          </p:nvCxnSpPr>
          <p:spPr>
            <a:xfrm rot="10800000">
              <a:off x="5995050" y="226600"/>
              <a:ext cx="1504500" cy="224700"/>
            </a:xfrm>
            <a:prstGeom prst="straightConnector1">
              <a:avLst/>
            </a:prstGeom>
            <a:noFill/>
            <a:ln cap="flat" cmpd="sng" w="9525">
              <a:solidFill>
                <a:schemeClr val="dk1"/>
              </a:solidFill>
              <a:prstDash val="solid"/>
              <a:round/>
              <a:headEnd len="med" w="med" type="none"/>
              <a:tailEnd len="med" w="med" type="none"/>
            </a:ln>
          </p:spPr>
        </p:cxnSp>
        <p:cxnSp>
          <p:nvCxnSpPr>
            <p:cNvPr id="3759" name="Google Shape;3759;p72"/>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3760" name="Google Shape;3760;p72"/>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3761" name="Google Shape;3761;p72"/>
            <p:cNvGrpSpPr/>
            <p:nvPr/>
          </p:nvGrpSpPr>
          <p:grpSpPr>
            <a:xfrm>
              <a:off x="8064275" y="1040250"/>
              <a:ext cx="581800" cy="582350"/>
              <a:chOff x="8064275" y="887850"/>
              <a:chExt cx="581800" cy="582350"/>
            </a:xfrm>
          </p:grpSpPr>
          <p:sp>
            <p:nvSpPr>
              <p:cNvPr id="3762" name="Google Shape;3762;p7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8" name="Google Shape;3768;p72"/>
            <p:cNvGrpSpPr/>
            <p:nvPr/>
          </p:nvGrpSpPr>
          <p:grpSpPr>
            <a:xfrm>
              <a:off x="7353050" y="316275"/>
              <a:ext cx="292025" cy="292575"/>
              <a:chOff x="7353050" y="316275"/>
              <a:chExt cx="292025" cy="292575"/>
            </a:xfrm>
          </p:grpSpPr>
          <p:sp>
            <p:nvSpPr>
              <p:cNvPr id="3769" name="Google Shape;3769;p7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3" name="Google Shape;3773;p72"/>
            <p:cNvGrpSpPr/>
            <p:nvPr/>
          </p:nvGrpSpPr>
          <p:grpSpPr>
            <a:xfrm>
              <a:off x="8792300" y="321275"/>
              <a:ext cx="175000" cy="175000"/>
              <a:chOff x="8792300" y="321275"/>
              <a:chExt cx="175000" cy="175000"/>
            </a:xfrm>
          </p:grpSpPr>
          <p:sp>
            <p:nvSpPr>
              <p:cNvPr id="3774" name="Google Shape;3774;p7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8" name="Google Shape;3778;p72"/>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2"/>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2"/>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2"/>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2"/>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2"/>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4" name="Google Shape;3784;p72"/>
            <p:cNvGrpSpPr/>
            <p:nvPr/>
          </p:nvGrpSpPr>
          <p:grpSpPr>
            <a:xfrm>
              <a:off x="8490050" y="170875"/>
              <a:ext cx="175013" cy="27000"/>
              <a:chOff x="5662375" y="212375"/>
              <a:chExt cx="175013" cy="27000"/>
            </a:xfrm>
          </p:grpSpPr>
          <p:sp>
            <p:nvSpPr>
              <p:cNvPr id="3785" name="Google Shape;3785;p7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8" name="Google Shape;3788;p72"/>
            <p:cNvGrpSpPr/>
            <p:nvPr/>
          </p:nvGrpSpPr>
          <p:grpSpPr>
            <a:xfrm>
              <a:off x="8678350" y="1658000"/>
              <a:ext cx="175013" cy="27000"/>
              <a:chOff x="5662375" y="212375"/>
              <a:chExt cx="175013" cy="27000"/>
            </a:xfrm>
          </p:grpSpPr>
          <p:sp>
            <p:nvSpPr>
              <p:cNvPr id="3789" name="Google Shape;3789;p7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6"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8"/>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8"/>
          <p:cNvSpPr txBox="1"/>
          <p:nvPr>
            <p:ph type="title"/>
          </p:nvPr>
        </p:nvSpPr>
        <p:spPr>
          <a:xfrm>
            <a:off x="2624328" y="1620753"/>
            <a:ext cx="3904500" cy="190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373" name="Google Shape;373;p8"/>
            <p:cNvCxnSpPr/>
            <p:nvPr/>
          </p:nvCxnSpPr>
          <p:spPr>
            <a:xfrm flipH="1" rot="10800000">
              <a:off x="1562083" y="4492325"/>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374" name="Google Shape;374;p8"/>
            <p:cNvCxnSpPr/>
            <p:nvPr/>
          </p:nvCxnSpPr>
          <p:spPr>
            <a:xfrm>
              <a:off x="259558" y="4408000"/>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375" name="Google Shape;375;p8"/>
            <p:cNvCxnSpPr/>
            <p:nvPr/>
          </p:nvCxnSpPr>
          <p:spPr>
            <a:xfrm>
              <a:off x="-6867" y="399355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04" name="Google Shape;404;p8"/>
            <p:cNvCxnSpPr/>
            <p:nvPr/>
          </p:nvCxnSpPr>
          <p:spPr>
            <a:xfrm rot="10800000">
              <a:off x="5995050" y="226600"/>
              <a:ext cx="1504500" cy="224700"/>
            </a:xfrm>
            <a:prstGeom prst="straightConnector1">
              <a:avLst/>
            </a:prstGeom>
            <a:noFill/>
            <a:ln cap="flat" cmpd="sng" w="9525">
              <a:solidFill>
                <a:schemeClr val="dk1"/>
              </a:solidFill>
              <a:prstDash val="solid"/>
              <a:round/>
              <a:headEnd len="med" w="med" type="none"/>
              <a:tailEnd len="med" w="med" type="none"/>
            </a:ln>
          </p:spPr>
        </p:cxnSp>
        <p:cxnSp>
          <p:nvCxnSpPr>
            <p:cNvPr id="405" name="Google Shape;405;p8"/>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406" name="Google Shape;406;p8"/>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 name="Google Shape;424;p8"/>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8"/>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8"/>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8"/>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8"/>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8"/>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92" name="Shape 3792"/>
        <p:cNvGrpSpPr/>
        <p:nvPr/>
      </p:nvGrpSpPr>
      <p:grpSpPr>
        <a:xfrm>
          <a:off x="0" y="0"/>
          <a:ext cx="0" cy="0"/>
          <a:chOff x="0" y="0"/>
          <a:chExt cx="0" cy="0"/>
        </a:xfrm>
      </p:grpSpPr>
      <p:sp>
        <p:nvSpPr>
          <p:cNvPr id="3793" name="Google Shape;3793;p73"/>
          <p:cNvSpPr txBox="1"/>
          <p:nvPr>
            <p:ph type="title"/>
          </p:nvPr>
        </p:nvSpPr>
        <p:spPr>
          <a:xfrm>
            <a:off x="896112" y="2039112"/>
            <a:ext cx="3566100" cy="136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794" name="Google Shape;3794;p73"/>
          <p:cNvSpPr txBox="1"/>
          <p:nvPr>
            <p:ph idx="1" type="body"/>
          </p:nvPr>
        </p:nvSpPr>
        <p:spPr>
          <a:xfrm>
            <a:off x="4899150" y="821850"/>
            <a:ext cx="3096000" cy="34788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indent="-317500" lvl="1" marL="9144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indent="-317500" lvl="2" marL="13716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indent="-317500" lvl="3" marL="18288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indent="-317500" lvl="4" marL="22860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indent="-317500" lvl="5" marL="27432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indent="-317500" lvl="6" marL="32004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indent="-317500" lvl="7" marL="36576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indent="-317500" lvl="8" marL="4114800" rtl="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p:txBody>
      </p:sp>
      <p:cxnSp>
        <p:nvCxnSpPr>
          <p:cNvPr id="3795" name="Google Shape;3795;p73"/>
          <p:cNvCxnSpPr/>
          <p:nvPr/>
        </p:nvCxnSpPr>
        <p:spPr>
          <a:xfrm>
            <a:off x="1645925" y="5231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3796" name="Google Shape;3796;p73"/>
          <p:cNvCxnSpPr/>
          <p:nvPr/>
        </p:nvCxnSpPr>
        <p:spPr>
          <a:xfrm flipH="1" rot="10800000">
            <a:off x="803050" y="529675"/>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3797" name="Google Shape;3797;p73"/>
          <p:cNvCxnSpPr/>
          <p:nvPr/>
        </p:nvCxnSpPr>
        <p:spPr>
          <a:xfrm>
            <a:off x="0" y="6520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3798" name="Google Shape;3798;p73"/>
          <p:cNvGrpSpPr/>
          <p:nvPr/>
        </p:nvGrpSpPr>
        <p:grpSpPr>
          <a:xfrm flipH="1">
            <a:off x="499400" y="959675"/>
            <a:ext cx="581800" cy="582350"/>
            <a:chOff x="8064275" y="887850"/>
            <a:chExt cx="581800" cy="582350"/>
          </a:xfrm>
        </p:grpSpPr>
        <p:sp>
          <p:nvSpPr>
            <p:cNvPr id="3799" name="Google Shape;3799;p7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5" name="Google Shape;3805;p73"/>
          <p:cNvGrpSpPr/>
          <p:nvPr/>
        </p:nvGrpSpPr>
        <p:grpSpPr>
          <a:xfrm flipH="1">
            <a:off x="1500400" y="388100"/>
            <a:ext cx="292025" cy="292575"/>
            <a:chOff x="7353050" y="316275"/>
            <a:chExt cx="292025" cy="292575"/>
          </a:xfrm>
        </p:grpSpPr>
        <p:sp>
          <p:nvSpPr>
            <p:cNvPr id="3806" name="Google Shape;3806;p7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0" name="Google Shape;3810;p73"/>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3"/>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3"/>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3"/>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3"/>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3"/>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6" name="Google Shape;3816;p73"/>
          <p:cNvGrpSpPr/>
          <p:nvPr/>
        </p:nvGrpSpPr>
        <p:grpSpPr>
          <a:xfrm flipH="1">
            <a:off x="3527112" y="361100"/>
            <a:ext cx="175013" cy="27000"/>
            <a:chOff x="5662375" y="212375"/>
            <a:chExt cx="175013" cy="27000"/>
          </a:xfrm>
        </p:grpSpPr>
        <p:sp>
          <p:nvSpPr>
            <p:cNvPr id="3817" name="Google Shape;3817;p7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0" name="Google Shape;3820;p73"/>
          <p:cNvGrpSpPr/>
          <p:nvPr/>
        </p:nvGrpSpPr>
        <p:grpSpPr>
          <a:xfrm flipH="1">
            <a:off x="480412" y="242700"/>
            <a:ext cx="175013" cy="27000"/>
            <a:chOff x="5662375" y="212375"/>
            <a:chExt cx="175013" cy="27000"/>
          </a:xfrm>
        </p:grpSpPr>
        <p:sp>
          <p:nvSpPr>
            <p:cNvPr id="3821" name="Google Shape;3821;p7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4" name="Google Shape;3824;p73"/>
          <p:cNvGrpSpPr/>
          <p:nvPr/>
        </p:nvGrpSpPr>
        <p:grpSpPr>
          <a:xfrm flipH="1">
            <a:off x="901712" y="1653625"/>
            <a:ext cx="175013" cy="27000"/>
            <a:chOff x="5662375" y="212375"/>
            <a:chExt cx="175013" cy="27000"/>
          </a:xfrm>
        </p:grpSpPr>
        <p:sp>
          <p:nvSpPr>
            <p:cNvPr id="3825" name="Google Shape;3825;p7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828" name="Google Shape;3828;p73"/>
          <p:cNvCxnSpPr/>
          <p:nvPr/>
        </p:nvCxnSpPr>
        <p:spPr>
          <a:xfrm>
            <a:off x="791400" y="42124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3829" name="Google Shape;3829;p73"/>
          <p:cNvCxnSpPr/>
          <p:nvPr/>
        </p:nvCxnSpPr>
        <p:spPr>
          <a:xfrm flipH="1" rot="10800000">
            <a:off x="0" y="42204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3830" name="Google Shape;3830;p73"/>
          <p:cNvGrpSpPr/>
          <p:nvPr/>
        </p:nvGrpSpPr>
        <p:grpSpPr>
          <a:xfrm rot="10800000">
            <a:off x="499400" y="3940925"/>
            <a:ext cx="581800" cy="582350"/>
            <a:chOff x="8064275" y="887850"/>
            <a:chExt cx="581800" cy="582350"/>
          </a:xfrm>
        </p:grpSpPr>
        <p:sp>
          <p:nvSpPr>
            <p:cNvPr id="3831" name="Google Shape;3831;p7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7" name="Google Shape;3837;p73"/>
          <p:cNvGrpSpPr/>
          <p:nvPr/>
        </p:nvGrpSpPr>
        <p:grpSpPr>
          <a:xfrm rot="10800000">
            <a:off x="1819575" y="4586750"/>
            <a:ext cx="292025" cy="292575"/>
            <a:chOff x="7353050" y="316275"/>
            <a:chExt cx="292025" cy="292575"/>
          </a:xfrm>
        </p:grpSpPr>
        <p:sp>
          <p:nvSpPr>
            <p:cNvPr id="3838" name="Google Shape;3838;p7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2" name="Google Shape;3842;p73"/>
          <p:cNvGrpSpPr/>
          <p:nvPr/>
        </p:nvGrpSpPr>
        <p:grpSpPr>
          <a:xfrm rot="10800000">
            <a:off x="212525" y="4645550"/>
            <a:ext cx="175000" cy="175000"/>
            <a:chOff x="8792300" y="321275"/>
            <a:chExt cx="175000" cy="175000"/>
          </a:xfrm>
        </p:grpSpPr>
        <p:sp>
          <p:nvSpPr>
            <p:cNvPr id="3843" name="Google Shape;3843;p7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7" name="Google Shape;3847;p73"/>
          <p:cNvGrpSpPr/>
          <p:nvPr/>
        </p:nvGrpSpPr>
        <p:grpSpPr>
          <a:xfrm rot="10800000">
            <a:off x="480412" y="4852325"/>
            <a:ext cx="175013" cy="27000"/>
            <a:chOff x="5662375" y="212375"/>
            <a:chExt cx="175013" cy="27000"/>
          </a:xfrm>
        </p:grpSpPr>
        <p:sp>
          <p:nvSpPr>
            <p:cNvPr id="3848" name="Google Shape;3848;p7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1" name="Google Shape;3851;p73"/>
          <p:cNvGrpSpPr/>
          <p:nvPr/>
        </p:nvGrpSpPr>
        <p:grpSpPr>
          <a:xfrm rot="10800000">
            <a:off x="1054112" y="3898600"/>
            <a:ext cx="175013" cy="27000"/>
            <a:chOff x="5662375" y="212375"/>
            <a:chExt cx="175013" cy="27000"/>
          </a:xfrm>
        </p:grpSpPr>
        <p:sp>
          <p:nvSpPr>
            <p:cNvPr id="3852" name="Google Shape;3852;p7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855" name="Shape 3855"/>
        <p:cNvGrpSpPr/>
        <p:nvPr/>
      </p:nvGrpSpPr>
      <p:grpSpPr>
        <a:xfrm>
          <a:off x="0" y="0"/>
          <a:ext cx="0" cy="0"/>
          <a:chOff x="0" y="0"/>
          <a:chExt cx="0" cy="0"/>
        </a:xfrm>
      </p:grpSpPr>
      <p:sp>
        <p:nvSpPr>
          <p:cNvPr id="3856" name="Google Shape;3856;p74"/>
          <p:cNvSpPr txBox="1"/>
          <p:nvPr>
            <p:ph idx="1" type="body"/>
          </p:nvPr>
        </p:nvSpPr>
        <p:spPr>
          <a:xfrm>
            <a:off x="1122050" y="1947672"/>
            <a:ext cx="2788800" cy="1362600"/>
          </a:xfrm>
          <a:prstGeom prst="rect">
            <a:avLst/>
          </a:prstGeom>
          <a:noFill/>
          <a:ln>
            <a:noFill/>
          </a:ln>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p:txBody>
      </p:sp>
      <p:sp>
        <p:nvSpPr>
          <p:cNvPr id="3857" name="Google Shape;3857;p74"/>
          <p:cNvSpPr txBox="1"/>
          <p:nvPr>
            <p:ph type="title"/>
          </p:nvPr>
        </p:nvSpPr>
        <p:spPr>
          <a:xfrm>
            <a:off x="2100600" y="347472"/>
            <a:ext cx="4947000" cy="585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cxnSp>
        <p:nvCxnSpPr>
          <p:cNvPr id="3858" name="Google Shape;3858;p74"/>
          <p:cNvCxnSpPr/>
          <p:nvPr/>
        </p:nvCxnSpPr>
        <p:spPr>
          <a:xfrm>
            <a:off x="590450" y="4340600"/>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3859" name="Google Shape;3859;p74"/>
          <p:cNvCxnSpPr/>
          <p:nvPr/>
        </p:nvCxnSpPr>
        <p:spPr>
          <a:xfrm flipH="1" rot="10800000">
            <a:off x="7975" y="4332600"/>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3860" name="Google Shape;3860;p74"/>
          <p:cNvGrpSpPr/>
          <p:nvPr/>
        </p:nvGrpSpPr>
        <p:grpSpPr>
          <a:xfrm flipH="1">
            <a:off x="431725" y="4183775"/>
            <a:ext cx="292025" cy="292575"/>
            <a:chOff x="7353050" y="316275"/>
            <a:chExt cx="292025" cy="292575"/>
          </a:xfrm>
        </p:grpSpPr>
        <p:sp>
          <p:nvSpPr>
            <p:cNvPr id="3861" name="Google Shape;3861;p7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5" name="Google Shape;3865;p74"/>
          <p:cNvGrpSpPr/>
          <p:nvPr/>
        </p:nvGrpSpPr>
        <p:grpSpPr>
          <a:xfrm>
            <a:off x="1646714" y="4616575"/>
            <a:ext cx="293111" cy="293388"/>
            <a:chOff x="3164039" y="430875"/>
            <a:chExt cx="293111" cy="293388"/>
          </a:xfrm>
        </p:grpSpPr>
        <p:sp>
          <p:nvSpPr>
            <p:cNvPr id="3866" name="Google Shape;3866;p74"/>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4"/>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4"/>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4"/>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4"/>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4"/>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872" name="Google Shape;3872;p74"/>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3873" name="Google Shape;3873;p74"/>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3874" name="Google Shape;3874;p74"/>
          <p:cNvGrpSpPr/>
          <p:nvPr/>
        </p:nvGrpSpPr>
        <p:grpSpPr>
          <a:xfrm>
            <a:off x="8064275" y="526925"/>
            <a:ext cx="581800" cy="582350"/>
            <a:chOff x="8064275" y="887850"/>
            <a:chExt cx="581800" cy="582350"/>
          </a:xfrm>
        </p:grpSpPr>
        <p:sp>
          <p:nvSpPr>
            <p:cNvPr id="3875" name="Google Shape;3875;p7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1" name="Google Shape;3881;p74"/>
          <p:cNvGrpSpPr/>
          <p:nvPr/>
        </p:nvGrpSpPr>
        <p:grpSpPr>
          <a:xfrm>
            <a:off x="7033875" y="170875"/>
            <a:ext cx="292025" cy="292575"/>
            <a:chOff x="7353050" y="316275"/>
            <a:chExt cx="292025" cy="292575"/>
          </a:xfrm>
        </p:grpSpPr>
        <p:sp>
          <p:nvSpPr>
            <p:cNvPr id="3882" name="Google Shape;3882;p7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6" name="Google Shape;3886;p74"/>
          <p:cNvGrpSpPr/>
          <p:nvPr/>
        </p:nvGrpSpPr>
        <p:grpSpPr>
          <a:xfrm>
            <a:off x="8757950" y="229650"/>
            <a:ext cx="175000" cy="175000"/>
            <a:chOff x="8792300" y="321275"/>
            <a:chExt cx="175000" cy="175000"/>
          </a:xfrm>
        </p:grpSpPr>
        <p:sp>
          <p:nvSpPr>
            <p:cNvPr id="3887" name="Google Shape;3887;p7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1" name="Google Shape;3891;p74"/>
          <p:cNvGrpSpPr/>
          <p:nvPr/>
        </p:nvGrpSpPr>
        <p:grpSpPr>
          <a:xfrm>
            <a:off x="8490050" y="170875"/>
            <a:ext cx="175013" cy="27000"/>
            <a:chOff x="5662375" y="212375"/>
            <a:chExt cx="175013" cy="27000"/>
          </a:xfrm>
        </p:grpSpPr>
        <p:sp>
          <p:nvSpPr>
            <p:cNvPr id="3892" name="Google Shape;3892;p7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5" name="Google Shape;3895;p74"/>
          <p:cNvGrpSpPr/>
          <p:nvPr/>
        </p:nvGrpSpPr>
        <p:grpSpPr>
          <a:xfrm>
            <a:off x="7916350" y="1124600"/>
            <a:ext cx="175013" cy="27000"/>
            <a:chOff x="5662375" y="212375"/>
            <a:chExt cx="175013" cy="27000"/>
          </a:xfrm>
        </p:grpSpPr>
        <p:sp>
          <p:nvSpPr>
            <p:cNvPr id="3896" name="Google Shape;3896;p7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899" name="Shape 3899"/>
        <p:cNvGrpSpPr/>
        <p:nvPr/>
      </p:nvGrpSpPr>
      <p:grpSpPr>
        <a:xfrm>
          <a:off x="0" y="0"/>
          <a:ext cx="0" cy="0"/>
          <a:chOff x="0" y="0"/>
          <a:chExt cx="0" cy="0"/>
        </a:xfrm>
      </p:grpSpPr>
      <p:grpSp>
        <p:nvGrpSpPr>
          <p:cNvPr id="3900" name="Google Shape;3900;p75"/>
          <p:cNvGrpSpPr/>
          <p:nvPr/>
        </p:nvGrpSpPr>
        <p:grpSpPr>
          <a:xfrm rot="10800000">
            <a:off x="1954823" y="1124844"/>
            <a:ext cx="5234354" cy="3069144"/>
            <a:chOff x="1098425" y="237675"/>
            <a:chExt cx="5358675" cy="5174750"/>
          </a:xfrm>
        </p:grpSpPr>
        <p:sp>
          <p:nvSpPr>
            <p:cNvPr id="3901" name="Google Shape;3901;p75"/>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5"/>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5"/>
            <p:cNvSpPr/>
            <p:nvPr/>
          </p:nvSpPr>
          <p:spPr>
            <a:xfrm>
              <a:off x="1119425" y="238125"/>
              <a:ext cx="5331675" cy="5174300"/>
            </a:xfrm>
            <a:custGeom>
              <a:rect b="b" l="l" r="r" t="t"/>
              <a:pathLst>
                <a:path extrusionOk="0" h="206972" w="213267">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4" name="Google Shape;3904;p75"/>
          <p:cNvSpPr txBox="1"/>
          <p:nvPr>
            <p:ph idx="1" type="subTitle"/>
          </p:nvPr>
        </p:nvSpPr>
        <p:spPr>
          <a:xfrm>
            <a:off x="3227832" y="2816352"/>
            <a:ext cx="2679300" cy="6585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3905" name="Google Shape;3905;p75"/>
          <p:cNvCxnSpPr/>
          <p:nvPr/>
        </p:nvCxnSpPr>
        <p:spPr>
          <a:xfrm rot="5400000">
            <a:off x="7269708" y="3324550"/>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3906" name="Google Shape;3906;p75"/>
          <p:cNvCxnSpPr/>
          <p:nvPr/>
        </p:nvCxnSpPr>
        <p:spPr>
          <a:xfrm flipH="1" rot="-5400000">
            <a:off x="7181408" y="2082400"/>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3907" name="Google Shape;3907;p75"/>
          <p:cNvCxnSpPr/>
          <p:nvPr/>
        </p:nvCxnSpPr>
        <p:spPr>
          <a:xfrm rot="5400000">
            <a:off x="7232433" y="736375"/>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3908" name="Google Shape;3908;p75"/>
          <p:cNvCxnSpPr/>
          <p:nvPr/>
        </p:nvCxnSpPr>
        <p:spPr>
          <a:xfrm rot="5400000">
            <a:off x="8168433" y="-6660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3909" name="Google Shape;3909;p75"/>
          <p:cNvGrpSpPr/>
          <p:nvPr/>
        </p:nvGrpSpPr>
        <p:grpSpPr>
          <a:xfrm flipH="1" rot="5400000">
            <a:off x="7407333" y="1284925"/>
            <a:ext cx="581800" cy="582350"/>
            <a:chOff x="8064275" y="887850"/>
            <a:chExt cx="581800" cy="582350"/>
          </a:xfrm>
        </p:grpSpPr>
        <p:sp>
          <p:nvSpPr>
            <p:cNvPr id="3910" name="Google Shape;3910;p7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6" name="Google Shape;3916;p75"/>
          <p:cNvGrpSpPr/>
          <p:nvPr/>
        </p:nvGrpSpPr>
        <p:grpSpPr>
          <a:xfrm flipH="1" rot="5400000">
            <a:off x="7869720" y="2754200"/>
            <a:ext cx="292025" cy="292575"/>
            <a:chOff x="7353050" y="316275"/>
            <a:chExt cx="292025" cy="292575"/>
          </a:xfrm>
        </p:grpSpPr>
        <p:sp>
          <p:nvSpPr>
            <p:cNvPr id="3917" name="Google Shape;3917;p7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1" name="Google Shape;3921;p75"/>
          <p:cNvGrpSpPr/>
          <p:nvPr/>
        </p:nvGrpSpPr>
        <p:grpSpPr>
          <a:xfrm flipH="1" rot="5400000">
            <a:off x="8012458" y="178175"/>
            <a:ext cx="175000" cy="175000"/>
            <a:chOff x="8792300" y="321275"/>
            <a:chExt cx="175000" cy="175000"/>
          </a:xfrm>
        </p:grpSpPr>
        <p:sp>
          <p:nvSpPr>
            <p:cNvPr id="3922" name="Google Shape;3922;p7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6" name="Google Shape;3926;p75"/>
          <p:cNvGrpSpPr/>
          <p:nvPr/>
        </p:nvGrpSpPr>
        <p:grpSpPr>
          <a:xfrm rot="5400000">
            <a:off x="7551683" y="3879926"/>
            <a:ext cx="293111" cy="293388"/>
            <a:chOff x="3164039" y="430875"/>
            <a:chExt cx="293111" cy="293388"/>
          </a:xfrm>
        </p:grpSpPr>
        <p:sp>
          <p:nvSpPr>
            <p:cNvPr id="3927" name="Google Shape;3927;p75"/>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5"/>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5"/>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5"/>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5"/>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5"/>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3" name="Google Shape;3933;p75"/>
          <p:cNvGrpSpPr/>
          <p:nvPr/>
        </p:nvGrpSpPr>
        <p:grpSpPr>
          <a:xfrm flipH="1" rot="5400000">
            <a:off x="8259052" y="323144"/>
            <a:ext cx="175013" cy="27000"/>
            <a:chOff x="5662375" y="212375"/>
            <a:chExt cx="175013" cy="27000"/>
          </a:xfrm>
        </p:grpSpPr>
        <p:sp>
          <p:nvSpPr>
            <p:cNvPr id="3934" name="Google Shape;3934;p7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937" name="Google Shape;3937;p75"/>
          <p:cNvCxnSpPr/>
          <p:nvPr/>
        </p:nvCxnSpPr>
        <p:spPr>
          <a:xfrm flipH="1" rot="5400000">
            <a:off x="740850" y="25983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3938" name="Google Shape;3938;p75"/>
          <p:cNvCxnSpPr/>
          <p:nvPr/>
        </p:nvCxnSpPr>
        <p:spPr>
          <a:xfrm rot="-5400000">
            <a:off x="847100" y="355400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3939" name="Google Shape;3939;p75"/>
          <p:cNvCxnSpPr/>
          <p:nvPr/>
        </p:nvCxnSpPr>
        <p:spPr>
          <a:xfrm flipH="1" rot="5400000">
            <a:off x="1105775" y="415125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3940" name="Google Shape;3940;p75"/>
          <p:cNvGrpSpPr/>
          <p:nvPr/>
        </p:nvGrpSpPr>
        <p:grpSpPr>
          <a:xfrm rot="5400000">
            <a:off x="621475" y="4062025"/>
            <a:ext cx="581800" cy="582350"/>
            <a:chOff x="8064275" y="887850"/>
            <a:chExt cx="581800" cy="582350"/>
          </a:xfrm>
        </p:grpSpPr>
        <p:sp>
          <p:nvSpPr>
            <p:cNvPr id="3941" name="Google Shape;3941;p7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7" name="Google Shape;3947;p75"/>
          <p:cNvGrpSpPr/>
          <p:nvPr/>
        </p:nvGrpSpPr>
        <p:grpSpPr>
          <a:xfrm rot="5400000">
            <a:off x="1482825" y="3350800"/>
            <a:ext cx="292025" cy="292575"/>
            <a:chOff x="7353050" y="316275"/>
            <a:chExt cx="292025" cy="292575"/>
          </a:xfrm>
        </p:grpSpPr>
        <p:sp>
          <p:nvSpPr>
            <p:cNvPr id="3948" name="Google Shape;3948;p7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2" name="Google Shape;3952;p75"/>
          <p:cNvGrpSpPr/>
          <p:nvPr/>
        </p:nvGrpSpPr>
        <p:grpSpPr>
          <a:xfrm rot="5400000">
            <a:off x="1595125" y="4790325"/>
            <a:ext cx="175000" cy="175000"/>
            <a:chOff x="8792300" y="321275"/>
            <a:chExt cx="175000" cy="175000"/>
          </a:xfrm>
        </p:grpSpPr>
        <p:sp>
          <p:nvSpPr>
            <p:cNvPr id="3953" name="Google Shape;3953;p7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7" name="Google Shape;3957;p75"/>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5"/>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5"/>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5"/>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5"/>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5"/>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3" name="Google Shape;3963;p75"/>
          <p:cNvGrpSpPr/>
          <p:nvPr/>
        </p:nvGrpSpPr>
        <p:grpSpPr>
          <a:xfrm rot="5400000">
            <a:off x="1701119" y="1515381"/>
            <a:ext cx="175013" cy="27000"/>
            <a:chOff x="5662375" y="212375"/>
            <a:chExt cx="175013" cy="27000"/>
          </a:xfrm>
        </p:grpSpPr>
        <p:sp>
          <p:nvSpPr>
            <p:cNvPr id="3964" name="Google Shape;3964;p7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7" name="Google Shape;3967;p75"/>
          <p:cNvGrpSpPr/>
          <p:nvPr/>
        </p:nvGrpSpPr>
        <p:grpSpPr>
          <a:xfrm rot="5400000">
            <a:off x="1819519" y="4562081"/>
            <a:ext cx="175013" cy="27000"/>
            <a:chOff x="5662375" y="212375"/>
            <a:chExt cx="175013" cy="27000"/>
          </a:xfrm>
        </p:grpSpPr>
        <p:sp>
          <p:nvSpPr>
            <p:cNvPr id="3968" name="Google Shape;3968;p7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1" name="Google Shape;3971;p75"/>
          <p:cNvGrpSpPr/>
          <p:nvPr/>
        </p:nvGrpSpPr>
        <p:grpSpPr>
          <a:xfrm rot="5400000">
            <a:off x="408594" y="4140781"/>
            <a:ext cx="175013" cy="27000"/>
            <a:chOff x="5662375" y="212375"/>
            <a:chExt cx="175013" cy="27000"/>
          </a:xfrm>
        </p:grpSpPr>
        <p:sp>
          <p:nvSpPr>
            <p:cNvPr id="3972" name="Google Shape;3972;p7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5" name="Google Shape;3975;p75"/>
          <p:cNvSpPr txBox="1"/>
          <p:nvPr>
            <p:ph hasCustomPrompt="1" type="title"/>
          </p:nvPr>
        </p:nvSpPr>
        <p:spPr>
          <a:xfrm>
            <a:off x="2624328" y="2057400"/>
            <a:ext cx="3904500" cy="786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976" name="Shape 3976"/>
        <p:cNvGrpSpPr/>
        <p:nvPr/>
      </p:nvGrpSpPr>
      <p:grpSpPr>
        <a:xfrm>
          <a:off x="0" y="0"/>
          <a:ext cx="0" cy="0"/>
          <a:chOff x="0" y="0"/>
          <a:chExt cx="0" cy="0"/>
        </a:xfrm>
      </p:grpSpPr>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3977" name="Shape 3977"/>
        <p:cNvGrpSpPr/>
        <p:nvPr/>
      </p:nvGrpSpPr>
      <p:grpSpPr>
        <a:xfrm>
          <a:off x="0" y="0"/>
          <a:ext cx="0" cy="0"/>
          <a:chOff x="0" y="0"/>
          <a:chExt cx="0" cy="0"/>
        </a:xfrm>
      </p:grpSpPr>
      <p:sp>
        <p:nvSpPr>
          <p:cNvPr id="3978" name="Google Shape;3978;p77"/>
          <p:cNvSpPr txBox="1"/>
          <p:nvPr>
            <p:ph type="title"/>
          </p:nvPr>
        </p:nvSpPr>
        <p:spPr>
          <a:xfrm>
            <a:off x="5907024" y="356616"/>
            <a:ext cx="2615100" cy="576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3979" name="Google Shape;3979;p77"/>
          <p:cNvSpPr txBox="1"/>
          <p:nvPr>
            <p:ph idx="1" type="subTitle"/>
          </p:nvPr>
        </p:nvSpPr>
        <p:spPr>
          <a:xfrm>
            <a:off x="1664208" y="429768"/>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3980" name="Google Shape;3980;p77"/>
          <p:cNvSpPr txBox="1"/>
          <p:nvPr>
            <p:ph idx="2" type="subTitle"/>
          </p:nvPr>
        </p:nvSpPr>
        <p:spPr>
          <a:xfrm>
            <a:off x="1664208" y="713232"/>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3981" name="Google Shape;3981;p77"/>
          <p:cNvSpPr txBox="1"/>
          <p:nvPr>
            <p:ph idx="3" type="subTitle"/>
          </p:nvPr>
        </p:nvSpPr>
        <p:spPr>
          <a:xfrm>
            <a:off x="1664208" y="1508760"/>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3982" name="Google Shape;3982;p77"/>
          <p:cNvSpPr txBox="1"/>
          <p:nvPr>
            <p:ph idx="4" type="subTitle"/>
          </p:nvPr>
        </p:nvSpPr>
        <p:spPr>
          <a:xfrm>
            <a:off x="1664208" y="1792224"/>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3983" name="Google Shape;3983;p77"/>
          <p:cNvSpPr txBox="1"/>
          <p:nvPr>
            <p:ph idx="5" type="subTitle"/>
          </p:nvPr>
        </p:nvSpPr>
        <p:spPr>
          <a:xfrm>
            <a:off x="1664208" y="2587752"/>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3984" name="Google Shape;3984;p77"/>
          <p:cNvSpPr txBox="1"/>
          <p:nvPr>
            <p:ph idx="6" type="subTitle"/>
          </p:nvPr>
        </p:nvSpPr>
        <p:spPr>
          <a:xfrm>
            <a:off x="1664208" y="2871216"/>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3985" name="Google Shape;3985;p77"/>
          <p:cNvSpPr txBox="1"/>
          <p:nvPr>
            <p:ph idx="7" type="subTitle"/>
          </p:nvPr>
        </p:nvSpPr>
        <p:spPr>
          <a:xfrm>
            <a:off x="1664208" y="3666744"/>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3986" name="Google Shape;3986;p77"/>
          <p:cNvSpPr txBox="1"/>
          <p:nvPr>
            <p:ph idx="8" type="subTitle"/>
          </p:nvPr>
        </p:nvSpPr>
        <p:spPr>
          <a:xfrm>
            <a:off x="1664208" y="3950208"/>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3987" name="Google Shape;3987;p77"/>
          <p:cNvSpPr txBox="1"/>
          <p:nvPr>
            <p:ph hasCustomPrompt="1" idx="9" type="title"/>
          </p:nvPr>
        </p:nvSpPr>
        <p:spPr>
          <a:xfrm>
            <a:off x="813816" y="722376"/>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3988" name="Google Shape;3988;p77"/>
          <p:cNvSpPr txBox="1"/>
          <p:nvPr>
            <p:ph hasCustomPrompt="1" idx="13" type="title"/>
          </p:nvPr>
        </p:nvSpPr>
        <p:spPr>
          <a:xfrm>
            <a:off x="813816" y="1801368"/>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3989" name="Google Shape;3989;p77"/>
          <p:cNvSpPr txBox="1"/>
          <p:nvPr>
            <p:ph hasCustomPrompt="1" idx="14" type="title"/>
          </p:nvPr>
        </p:nvSpPr>
        <p:spPr>
          <a:xfrm>
            <a:off x="813816" y="2880360"/>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3990" name="Google Shape;3990;p77"/>
          <p:cNvSpPr txBox="1"/>
          <p:nvPr>
            <p:ph hasCustomPrompt="1" idx="15" type="title"/>
          </p:nvPr>
        </p:nvSpPr>
        <p:spPr>
          <a:xfrm>
            <a:off x="813816" y="3959352"/>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p:cSld name="CUSTOM_1">
    <p:spTree>
      <p:nvGrpSpPr>
        <p:cNvPr id="3991" name="Shape 3991"/>
        <p:cNvGrpSpPr/>
        <p:nvPr/>
      </p:nvGrpSpPr>
      <p:grpSpPr>
        <a:xfrm>
          <a:off x="0" y="0"/>
          <a:ext cx="0" cy="0"/>
          <a:chOff x="0" y="0"/>
          <a:chExt cx="0" cy="0"/>
        </a:xfrm>
      </p:grpSpPr>
      <p:sp>
        <p:nvSpPr>
          <p:cNvPr id="3992" name="Google Shape;3992;p78"/>
          <p:cNvSpPr txBox="1"/>
          <p:nvPr>
            <p:ph type="title"/>
          </p:nvPr>
        </p:nvSpPr>
        <p:spPr>
          <a:xfrm>
            <a:off x="1719072" y="338328"/>
            <a:ext cx="5577900" cy="594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993" name="Google Shape;3993;p78"/>
          <p:cNvSpPr txBox="1"/>
          <p:nvPr>
            <p:ph idx="1" type="subTitle"/>
          </p:nvPr>
        </p:nvSpPr>
        <p:spPr>
          <a:xfrm>
            <a:off x="3694176"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3994" name="Google Shape;3994;p78"/>
          <p:cNvSpPr txBox="1"/>
          <p:nvPr>
            <p:ph idx="2" type="subTitle"/>
          </p:nvPr>
        </p:nvSpPr>
        <p:spPr>
          <a:xfrm>
            <a:off x="1024128"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3995" name="Google Shape;3995;p78"/>
          <p:cNvSpPr txBox="1"/>
          <p:nvPr>
            <p:ph idx="3" type="subTitle"/>
          </p:nvPr>
        </p:nvSpPr>
        <p:spPr>
          <a:xfrm>
            <a:off x="6355080"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3996" name="Google Shape;3996;p78"/>
          <p:cNvSpPr txBox="1"/>
          <p:nvPr>
            <p:ph idx="4" type="subTitle"/>
          </p:nvPr>
        </p:nvSpPr>
        <p:spPr>
          <a:xfrm>
            <a:off x="3694176"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3997" name="Google Shape;3997;p78"/>
          <p:cNvSpPr txBox="1"/>
          <p:nvPr>
            <p:ph idx="5" type="subTitle"/>
          </p:nvPr>
        </p:nvSpPr>
        <p:spPr>
          <a:xfrm>
            <a:off x="1024128"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3998" name="Google Shape;3998;p78"/>
          <p:cNvSpPr txBox="1"/>
          <p:nvPr>
            <p:ph idx="6" type="subTitle"/>
          </p:nvPr>
        </p:nvSpPr>
        <p:spPr>
          <a:xfrm>
            <a:off x="6355080"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3999" name="Google Shape;3999;p78"/>
          <p:cNvGrpSpPr/>
          <p:nvPr/>
        </p:nvGrpSpPr>
        <p:grpSpPr>
          <a:xfrm>
            <a:off x="261711" y="-1158"/>
            <a:ext cx="8550326" cy="3981600"/>
            <a:chOff x="261711" y="-1158"/>
            <a:chExt cx="8550326" cy="3981600"/>
          </a:xfrm>
        </p:grpSpPr>
        <p:cxnSp>
          <p:nvCxnSpPr>
            <p:cNvPr id="4000" name="Google Shape;4000;p78"/>
            <p:cNvCxnSpPr/>
            <p:nvPr/>
          </p:nvCxnSpPr>
          <p:spPr>
            <a:xfrm>
              <a:off x="515925" y="-1158"/>
              <a:ext cx="0" cy="3981600"/>
            </a:xfrm>
            <a:prstGeom prst="straightConnector1">
              <a:avLst/>
            </a:prstGeom>
            <a:noFill/>
            <a:ln cap="flat" cmpd="sng" w="9525">
              <a:solidFill>
                <a:schemeClr val="dk1"/>
              </a:solidFill>
              <a:prstDash val="solid"/>
              <a:round/>
              <a:headEnd len="med" w="med" type="none"/>
              <a:tailEnd len="med" w="med" type="none"/>
            </a:ln>
          </p:spPr>
        </p:cxnSp>
        <p:cxnSp>
          <p:nvCxnSpPr>
            <p:cNvPr id="4001" name="Google Shape;4001;p78"/>
            <p:cNvCxnSpPr/>
            <p:nvPr/>
          </p:nvCxnSpPr>
          <p:spPr>
            <a:xfrm>
              <a:off x="8666025" y="-1158"/>
              <a:ext cx="0" cy="1902000"/>
            </a:xfrm>
            <a:prstGeom prst="straightConnector1">
              <a:avLst/>
            </a:prstGeom>
            <a:noFill/>
            <a:ln cap="flat" cmpd="sng" w="9525">
              <a:solidFill>
                <a:schemeClr val="dk1"/>
              </a:solidFill>
              <a:prstDash val="solid"/>
              <a:round/>
              <a:headEnd len="med" w="med" type="none"/>
              <a:tailEnd len="med" w="med" type="none"/>
            </a:ln>
          </p:spPr>
        </p:cxnSp>
        <p:grpSp>
          <p:nvGrpSpPr>
            <p:cNvPr id="4002" name="Google Shape;4002;p78"/>
            <p:cNvGrpSpPr/>
            <p:nvPr/>
          </p:nvGrpSpPr>
          <p:grpSpPr>
            <a:xfrm rot="10800000">
              <a:off x="343275" y="3300779"/>
              <a:ext cx="344736" cy="345385"/>
              <a:chOff x="7353050" y="316275"/>
              <a:chExt cx="292025" cy="292575"/>
            </a:xfrm>
          </p:grpSpPr>
          <p:sp>
            <p:nvSpPr>
              <p:cNvPr id="4003" name="Google Shape;4003;p7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7" name="Google Shape;4007;p78"/>
            <p:cNvGrpSpPr/>
            <p:nvPr/>
          </p:nvGrpSpPr>
          <p:grpSpPr>
            <a:xfrm rot="10800000">
              <a:off x="8520013" y="714742"/>
              <a:ext cx="292025" cy="292575"/>
              <a:chOff x="7353050" y="316275"/>
              <a:chExt cx="292025" cy="292575"/>
            </a:xfrm>
          </p:grpSpPr>
          <p:sp>
            <p:nvSpPr>
              <p:cNvPr id="4008" name="Google Shape;4008;p7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2" name="Google Shape;4012;p78"/>
            <p:cNvGrpSpPr/>
            <p:nvPr/>
          </p:nvGrpSpPr>
          <p:grpSpPr>
            <a:xfrm rot="10800000">
              <a:off x="261711" y="465077"/>
              <a:ext cx="507562" cy="507984"/>
              <a:chOff x="8064275" y="887850"/>
              <a:chExt cx="581800" cy="582350"/>
            </a:xfrm>
          </p:grpSpPr>
          <p:sp>
            <p:nvSpPr>
              <p:cNvPr id="4013" name="Google Shape;4013;p7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of text">
  <p:cSld name="CUSTOM_2">
    <p:spTree>
      <p:nvGrpSpPr>
        <p:cNvPr id="4019" name="Shape 4019"/>
        <p:cNvGrpSpPr/>
        <p:nvPr/>
      </p:nvGrpSpPr>
      <p:grpSpPr>
        <a:xfrm>
          <a:off x="0" y="0"/>
          <a:ext cx="0" cy="0"/>
          <a:chOff x="0" y="0"/>
          <a:chExt cx="0" cy="0"/>
        </a:xfrm>
      </p:grpSpPr>
      <p:sp>
        <p:nvSpPr>
          <p:cNvPr id="4020" name="Google Shape;4020;p79"/>
          <p:cNvSpPr txBox="1"/>
          <p:nvPr>
            <p:ph type="title"/>
          </p:nvPr>
        </p:nvSpPr>
        <p:spPr>
          <a:xfrm>
            <a:off x="1568775" y="442350"/>
            <a:ext cx="6006300" cy="59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4021" name="Google Shape;4021;p79"/>
          <p:cNvSpPr txBox="1"/>
          <p:nvPr>
            <p:ph idx="1" type="subTitle"/>
          </p:nvPr>
        </p:nvSpPr>
        <p:spPr>
          <a:xfrm>
            <a:off x="1709928" y="1545336"/>
            <a:ext cx="19452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4022" name="Google Shape;4022;p79"/>
          <p:cNvSpPr txBox="1"/>
          <p:nvPr>
            <p:ph idx="2" type="subTitle"/>
          </p:nvPr>
        </p:nvSpPr>
        <p:spPr>
          <a:xfrm>
            <a:off x="1709928" y="1938528"/>
            <a:ext cx="19452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4023" name="Google Shape;4023;p79"/>
          <p:cNvSpPr txBox="1"/>
          <p:nvPr>
            <p:ph idx="3" type="subTitle"/>
          </p:nvPr>
        </p:nvSpPr>
        <p:spPr>
          <a:xfrm>
            <a:off x="5468112" y="1545336"/>
            <a:ext cx="19476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4024" name="Google Shape;4024;p79"/>
          <p:cNvSpPr txBox="1"/>
          <p:nvPr>
            <p:ph idx="4" type="subTitle"/>
          </p:nvPr>
        </p:nvSpPr>
        <p:spPr>
          <a:xfrm>
            <a:off x="5468112" y="1938528"/>
            <a:ext cx="19476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4025" name="Google Shape;4025;p79"/>
          <p:cNvSpPr txBox="1"/>
          <p:nvPr>
            <p:ph idx="5" type="subTitle"/>
          </p:nvPr>
        </p:nvSpPr>
        <p:spPr>
          <a:xfrm>
            <a:off x="2825496" y="3200400"/>
            <a:ext cx="19452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4026" name="Google Shape;4026;p79"/>
          <p:cNvSpPr txBox="1"/>
          <p:nvPr>
            <p:ph idx="6" type="subTitle"/>
          </p:nvPr>
        </p:nvSpPr>
        <p:spPr>
          <a:xfrm>
            <a:off x="2825496" y="3593592"/>
            <a:ext cx="19452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4027" name="Google Shape;4027;p79"/>
          <p:cNvSpPr txBox="1"/>
          <p:nvPr>
            <p:ph idx="7" type="subTitle"/>
          </p:nvPr>
        </p:nvSpPr>
        <p:spPr>
          <a:xfrm>
            <a:off x="6464808" y="3200400"/>
            <a:ext cx="19935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4028" name="Google Shape;4028;p79"/>
          <p:cNvSpPr txBox="1"/>
          <p:nvPr>
            <p:ph idx="8" type="subTitle"/>
          </p:nvPr>
        </p:nvSpPr>
        <p:spPr>
          <a:xfrm>
            <a:off x="6464808" y="3593592"/>
            <a:ext cx="19935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cxnSp>
        <p:nvCxnSpPr>
          <p:cNvPr id="4029" name="Google Shape;4029;p79"/>
          <p:cNvCxnSpPr/>
          <p:nvPr/>
        </p:nvCxnSpPr>
        <p:spPr>
          <a:xfrm rot="10800000">
            <a:off x="8109000" y="501275"/>
            <a:ext cx="737700" cy="737700"/>
          </a:xfrm>
          <a:prstGeom prst="straightConnector1">
            <a:avLst/>
          </a:prstGeom>
          <a:noFill/>
          <a:ln cap="flat" cmpd="sng" w="9525">
            <a:solidFill>
              <a:schemeClr val="dk1"/>
            </a:solidFill>
            <a:prstDash val="solid"/>
            <a:round/>
            <a:headEnd len="med" w="med" type="none"/>
            <a:tailEnd len="med" w="med" type="none"/>
          </a:ln>
        </p:spPr>
      </p:cxnSp>
      <p:cxnSp>
        <p:nvCxnSpPr>
          <p:cNvPr id="4030" name="Google Shape;4030;p79"/>
          <p:cNvCxnSpPr/>
          <p:nvPr/>
        </p:nvCxnSpPr>
        <p:spPr>
          <a:xfrm>
            <a:off x="582475" y="282188"/>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4031" name="Google Shape;4031;p79"/>
          <p:cNvCxnSpPr/>
          <p:nvPr/>
        </p:nvCxnSpPr>
        <p:spPr>
          <a:xfrm flipH="1" rot="10800000">
            <a:off x="0" y="274188"/>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4032" name="Google Shape;4032;p79"/>
          <p:cNvGrpSpPr/>
          <p:nvPr/>
        </p:nvGrpSpPr>
        <p:grpSpPr>
          <a:xfrm flipH="1">
            <a:off x="423750" y="125363"/>
            <a:ext cx="292025" cy="292575"/>
            <a:chOff x="7353050" y="316275"/>
            <a:chExt cx="292025" cy="292575"/>
          </a:xfrm>
        </p:grpSpPr>
        <p:sp>
          <p:nvSpPr>
            <p:cNvPr id="4033" name="Google Shape;4033;p7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7" name="Google Shape;4037;p79"/>
          <p:cNvGrpSpPr/>
          <p:nvPr/>
        </p:nvGrpSpPr>
        <p:grpSpPr>
          <a:xfrm>
            <a:off x="1638739" y="558163"/>
            <a:ext cx="293111" cy="293388"/>
            <a:chOff x="3164039" y="430875"/>
            <a:chExt cx="293111" cy="293388"/>
          </a:xfrm>
        </p:grpSpPr>
        <p:sp>
          <p:nvSpPr>
            <p:cNvPr id="4038" name="Google Shape;4038;p79"/>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9"/>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9"/>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9"/>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9"/>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9"/>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4" name="Google Shape;4044;p79"/>
          <p:cNvGrpSpPr/>
          <p:nvPr/>
        </p:nvGrpSpPr>
        <p:grpSpPr>
          <a:xfrm>
            <a:off x="1591750" y="362600"/>
            <a:ext cx="175013" cy="27000"/>
            <a:chOff x="5662375" y="212375"/>
            <a:chExt cx="175013" cy="27000"/>
          </a:xfrm>
        </p:grpSpPr>
        <p:sp>
          <p:nvSpPr>
            <p:cNvPr id="4045" name="Google Shape;4045;p7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048" name="Google Shape;4048;p79"/>
          <p:cNvCxnSpPr/>
          <p:nvPr/>
        </p:nvCxnSpPr>
        <p:spPr>
          <a:xfrm flipH="1">
            <a:off x="8151325" y="6875"/>
            <a:ext cx="1002600" cy="494400"/>
          </a:xfrm>
          <a:prstGeom prst="straightConnector1">
            <a:avLst/>
          </a:prstGeom>
          <a:noFill/>
          <a:ln cap="flat" cmpd="sng" w="9525">
            <a:solidFill>
              <a:schemeClr val="dk1"/>
            </a:solidFill>
            <a:prstDash val="solid"/>
            <a:round/>
            <a:headEnd len="med" w="med" type="none"/>
            <a:tailEnd len="med" w="med" type="none"/>
          </a:ln>
        </p:spPr>
      </p:cxnSp>
      <p:grpSp>
        <p:nvGrpSpPr>
          <p:cNvPr id="4049" name="Google Shape;4049;p79"/>
          <p:cNvGrpSpPr/>
          <p:nvPr/>
        </p:nvGrpSpPr>
        <p:grpSpPr>
          <a:xfrm>
            <a:off x="7823875" y="202375"/>
            <a:ext cx="581800" cy="582350"/>
            <a:chOff x="8064275" y="887850"/>
            <a:chExt cx="581800" cy="582350"/>
          </a:xfrm>
        </p:grpSpPr>
        <p:sp>
          <p:nvSpPr>
            <p:cNvPr id="4050" name="Google Shape;4050;p7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6" name="Google Shape;4056;p79"/>
          <p:cNvGrpSpPr/>
          <p:nvPr/>
        </p:nvGrpSpPr>
        <p:grpSpPr>
          <a:xfrm flipH="1">
            <a:off x="8698650" y="1117488"/>
            <a:ext cx="292025" cy="292575"/>
            <a:chOff x="7353050" y="316275"/>
            <a:chExt cx="292025" cy="292575"/>
          </a:xfrm>
        </p:grpSpPr>
        <p:sp>
          <p:nvSpPr>
            <p:cNvPr id="4057" name="Google Shape;4057;p7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1" name="Google Shape;4061;p79"/>
          <p:cNvGrpSpPr/>
          <p:nvPr/>
        </p:nvGrpSpPr>
        <p:grpSpPr>
          <a:xfrm>
            <a:off x="8678350" y="1581800"/>
            <a:ext cx="175013" cy="27000"/>
            <a:chOff x="5662375" y="212375"/>
            <a:chExt cx="175013" cy="27000"/>
          </a:xfrm>
        </p:grpSpPr>
        <p:sp>
          <p:nvSpPr>
            <p:cNvPr id="4062" name="Google Shape;4062;p7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2">
  <p:cSld name="CUSTOM_7">
    <p:spTree>
      <p:nvGrpSpPr>
        <p:cNvPr id="4065" name="Shape 4065"/>
        <p:cNvGrpSpPr/>
        <p:nvPr/>
      </p:nvGrpSpPr>
      <p:grpSpPr>
        <a:xfrm>
          <a:off x="0" y="0"/>
          <a:ext cx="0" cy="0"/>
          <a:chOff x="0" y="0"/>
          <a:chExt cx="0" cy="0"/>
        </a:xfrm>
      </p:grpSpPr>
      <p:cxnSp>
        <p:nvCxnSpPr>
          <p:cNvPr id="4066" name="Google Shape;4066;p80"/>
          <p:cNvCxnSpPr/>
          <p:nvPr/>
        </p:nvCxnSpPr>
        <p:spPr>
          <a:xfrm>
            <a:off x="590450" y="4340600"/>
            <a:ext cx="670200" cy="423000"/>
          </a:xfrm>
          <a:prstGeom prst="straightConnector1">
            <a:avLst/>
          </a:prstGeom>
          <a:noFill/>
          <a:ln cap="flat" cmpd="sng" w="9525">
            <a:solidFill>
              <a:schemeClr val="dk1"/>
            </a:solidFill>
            <a:prstDash val="solid"/>
            <a:round/>
            <a:headEnd len="med" w="med" type="none"/>
            <a:tailEnd len="med" w="med" type="none"/>
          </a:ln>
        </p:spPr>
      </p:cxnSp>
      <p:sp>
        <p:nvSpPr>
          <p:cNvPr id="4067" name="Google Shape;4067;p80"/>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4068" name="Google Shape;4068;p80"/>
          <p:cNvCxnSpPr/>
          <p:nvPr/>
        </p:nvCxnSpPr>
        <p:spPr>
          <a:xfrm flipH="1" rot="10800000">
            <a:off x="0" y="4332550"/>
            <a:ext cx="590700" cy="663900"/>
          </a:xfrm>
          <a:prstGeom prst="straightConnector1">
            <a:avLst/>
          </a:prstGeom>
          <a:noFill/>
          <a:ln cap="flat" cmpd="sng" w="9525">
            <a:solidFill>
              <a:schemeClr val="dk1"/>
            </a:solidFill>
            <a:prstDash val="solid"/>
            <a:round/>
            <a:headEnd len="med" w="med" type="none"/>
            <a:tailEnd len="med" w="med" type="none"/>
          </a:ln>
        </p:spPr>
      </p:cxnSp>
      <p:grpSp>
        <p:nvGrpSpPr>
          <p:cNvPr id="4069" name="Google Shape;4069;p80"/>
          <p:cNvGrpSpPr/>
          <p:nvPr/>
        </p:nvGrpSpPr>
        <p:grpSpPr>
          <a:xfrm flipH="1">
            <a:off x="431725" y="4183775"/>
            <a:ext cx="292025" cy="292575"/>
            <a:chOff x="7353050" y="316275"/>
            <a:chExt cx="292025" cy="292575"/>
          </a:xfrm>
        </p:grpSpPr>
        <p:sp>
          <p:nvSpPr>
            <p:cNvPr id="4070" name="Google Shape;4070;p8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4" name="Google Shape;4074;p80"/>
          <p:cNvGrpSpPr/>
          <p:nvPr/>
        </p:nvGrpSpPr>
        <p:grpSpPr>
          <a:xfrm>
            <a:off x="1075789" y="4604675"/>
            <a:ext cx="293111" cy="293388"/>
            <a:chOff x="3164039" y="430875"/>
            <a:chExt cx="293111" cy="293388"/>
          </a:xfrm>
        </p:grpSpPr>
        <p:sp>
          <p:nvSpPr>
            <p:cNvPr id="4075" name="Google Shape;4075;p8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081" name="Google Shape;4081;p80"/>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4082" name="Google Shape;4082;p80"/>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4083" name="Google Shape;4083;p80"/>
          <p:cNvGrpSpPr/>
          <p:nvPr/>
        </p:nvGrpSpPr>
        <p:grpSpPr>
          <a:xfrm>
            <a:off x="8064275" y="526925"/>
            <a:ext cx="581800" cy="582350"/>
            <a:chOff x="8064275" y="887850"/>
            <a:chExt cx="581800" cy="582350"/>
          </a:xfrm>
        </p:grpSpPr>
        <p:sp>
          <p:nvSpPr>
            <p:cNvPr id="4084" name="Google Shape;4084;p8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0" name="Google Shape;4090;p80"/>
          <p:cNvGrpSpPr/>
          <p:nvPr/>
        </p:nvGrpSpPr>
        <p:grpSpPr>
          <a:xfrm>
            <a:off x="7033875" y="170875"/>
            <a:ext cx="292025" cy="292575"/>
            <a:chOff x="7353050" y="316275"/>
            <a:chExt cx="292025" cy="292575"/>
          </a:xfrm>
        </p:grpSpPr>
        <p:sp>
          <p:nvSpPr>
            <p:cNvPr id="4091" name="Google Shape;4091;p8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5" name="Google Shape;4095;p80"/>
          <p:cNvGrpSpPr/>
          <p:nvPr/>
        </p:nvGrpSpPr>
        <p:grpSpPr>
          <a:xfrm>
            <a:off x="8757950" y="229650"/>
            <a:ext cx="175000" cy="175000"/>
            <a:chOff x="8792300" y="321275"/>
            <a:chExt cx="175000" cy="175000"/>
          </a:xfrm>
        </p:grpSpPr>
        <p:sp>
          <p:nvSpPr>
            <p:cNvPr id="4096" name="Google Shape;4096;p8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0" name="Google Shape;4100;p80"/>
          <p:cNvGrpSpPr/>
          <p:nvPr/>
        </p:nvGrpSpPr>
        <p:grpSpPr>
          <a:xfrm>
            <a:off x="8490050" y="170875"/>
            <a:ext cx="175013" cy="27000"/>
            <a:chOff x="5662375" y="212375"/>
            <a:chExt cx="175013" cy="27000"/>
          </a:xfrm>
        </p:grpSpPr>
        <p:sp>
          <p:nvSpPr>
            <p:cNvPr id="4101" name="Google Shape;4101;p8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4" name="Google Shape;4104;p80"/>
          <p:cNvGrpSpPr/>
          <p:nvPr/>
        </p:nvGrpSpPr>
        <p:grpSpPr>
          <a:xfrm>
            <a:off x="7916350" y="1124600"/>
            <a:ext cx="175013" cy="27000"/>
            <a:chOff x="5662375" y="212375"/>
            <a:chExt cx="175013" cy="27000"/>
          </a:xfrm>
        </p:grpSpPr>
        <p:sp>
          <p:nvSpPr>
            <p:cNvPr id="4105" name="Google Shape;4105;p8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8" name="Google Shape;4108;p80"/>
          <p:cNvSpPr txBox="1"/>
          <p:nvPr>
            <p:ph idx="1" type="subTitle"/>
          </p:nvPr>
        </p:nvSpPr>
        <p:spPr>
          <a:xfrm>
            <a:off x="6217920" y="1819656"/>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4109" name="Google Shape;4109;p80"/>
          <p:cNvSpPr txBox="1"/>
          <p:nvPr>
            <p:ph idx="2" type="subTitle"/>
          </p:nvPr>
        </p:nvSpPr>
        <p:spPr>
          <a:xfrm>
            <a:off x="3749040" y="1252728"/>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4110" name="Google Shape;4110;p80"/>
          <p:cNvSpPr txBox="1"/>
          <p:nvPr>
            <p:ph idx="3" type="subTitle"/>
          </p:nvPr>
        </p:nvSpPr>
        <p:spPr>
          <a:xfrm>
            <a:off x="1289304" y="1819656"/>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4111" name="Google Shape;4111;p80"/>
          <p:cNvSpPr txBox="1"/>
          <p:nvPr>
            <p:ph idx="4" type="subTitle"/>
          </p:nvPr>
        </p:nvSpPr>
        <p:spPr>
          <a:xfrm>
            <a:off x="6217920" y="2139696"/>
            <a:ext cx="1636800" cy="877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defRPr>
            </a:lvl1pPr>
            <a:lvl2pPr lvl="1" rtl="0" algn="ctr">
              <a:spcBef>
                <a:spcPts val="0"/>
              </a:spcBef>
              <a:spcAft>
                <a:spcPts val="0"/>
              </a:spcAft>
              <a:buNone/>
              <a:defRPr sz="1600">
                <a:solidFill>
                  <a:schemeClr val="dk2"/>
                </a:solidFill>
              </a:defRPr>
            </a:lvl2pPr>
            <a:lvl3pPr lvl="2" rtl="0" algn="ctr">
              <a:spcBef>
                <a:spcPts val="0"/>
              </a:spcBef>
              <a:spcAft>
                <a:spcPts val="0"/>
              </a:spcAft>
              <a:buNone/>
              <a:defRPr sz="1600">
                <a:solidFill>
                  <a:schemeClr val="dk2"/>
                </a:solidFill>
              </a:defRPr>
            </a:lvl3pPr>
            <a:lvl4pPr lvl="3" rtl="0" algn="ctr">
              <a:spcBef>
                <a:spcPts val="0"/>
              </a:spcBef>
              <a:spcAft>
                <a:spcPts val="0"/>
              </a:spcAft>
              <a:buNone/>
              <a:defRPr sz="1600">
                <a:solidFill>
                  <a:schemeClr val="dk2"/>
                </a:solidFill>
              </a:defRPr>
            </a:lvl4pPr>
            <a:lvl5pPr lvl="4" rtl="0" algn="ctr">
              <a:spcBef>
                <a:spcPts val="0"/>
              </a:spcBef>
              <a:spcAft>
                <a:spcPts val="0"/>
              </a:spcAft>
              <a:buNone/>
              <a:defRPr sz="1600">
                <a:solidFill>
                  <a:schemeClr val="dk2"/>
                </a:solidFill>
              </a:defRPr>
            </a:lvl5pPr>
            <a:lvl6pPr lvl="5" rtl="0" algn="ctr">
              <a:spcBef>
                <a:spcPts val="0"/>
              </a:spcBef>
              <a:spcAft>
                <a:spcPts val="0"/>
              </a:spcAft>
              <a:buNone/>
              <a:defRPr sz="1600">
                <a:solidFill>
                  <a:schemeClr val="dk2"/>
                </a:solidFill>
              </a:defRPr>
            </a:lvl6pPr>
            <a:lvl7pPr lvl="6" rtl="0" algn="ctr">
              <a:spcBef>
                <a:spcPts val="0"/>
              </a:spcBef>
              <a:spcAft>
                <a:spcPts val="0"/>
              </a:spcAft>
              <a:buNone/>
              <a:defRPr sz="1600">
                <a:solidFill>
                  <a:schemeClr val="dk2"/>
                </a:solidFill>
              </a:defRPr>
            </a:lvl7pPr>
            <a:lvl8pPr lvl="7" rtl="0" algn="ctr">
              <a:spcBef>
                <a:spcPts val="0"/>
              </a:spcBef>
              <a:spcAft>
                <a:spcPts val="0"/>
              </a:spcAft>
              <a:buNone/>
              <a:defRPr sz="1600">
                <a:solidFill>
                  <a:schemeClr val="dk2"/>
                </a:solidFill>
              </a:defRPr>
            </a:lvl8pPr>
            <a:lvl9pPr lvl="8" rtl="0" algn="ctr">
              <a:spcBef>
                <a:spcPts val="0"/>
              </a:spcBef>
              <a:spcAft>
                <a:spcPts val="0"/>
              </a:spcAft>
              <a:buNone/>
              <a:defRPr sz="1600">
                <a:solidFill>
                  <a:schemeClr val="dk2"/>
                </a:solidFill>
              </a:defRPr>
            </a:lvl9pPr>
          </a:lstStyle>
          <a:p/>
        </p:txBody>
      </p:sp>
      <p:sp>
        <p:nvSpPr>
          <p:cNvPr id="4112" name="Google Shape;4112;p80"/>
          <p:cNvSpPr txBox="1"/>
          <p:nvPr>
            <p:ph idx="5" type="subTitle"/>
          </p:nvPr>
        </p:nvSpPr>
        <p:spPr>
          <a:xfrm>
            <a:off x="3749040" y="1581912"/>
            <a:ext cx="1636800" cy="877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4113" name="Google Shape;4113;p80"/>
          <p:cNvSpPr txBox="1"/>
          <p:nvPr>
            <p:ph idx="6" type="subTitle"/>
          </p:nvPr>
        </p:nvSpPr>
        <p:spPr>
          <a:xfrm>
            <a:off x="1289304" y="2139696"/>
            <a:ext cx="1636800" cy="877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of text">
  <p:cSld name="CUSTOM_8">
    <p:spTree>
      <p:nvGrpSpPr>
        <p:cNvPr id="4114" name="Shape 4114"/>
        <p:cNvGrpSpPr/>
        <p:nvPr/>
      </p:nvGrpSpPr>
      <p:grpSpPr>
        <a:xfrm>
          <a:off x="0" y="0"/>
          <a:ext cx="0" cy="0"/>
          <a:chOff x="0" y="0"/>
          <a:chExt cx="0" cy="0"/>
        </a:xfrm>
      </p:grpSpPr>
      <p:sp>
        <p:nvSpPr>
          <p:cNvPr id="4115" name="Google Shape;4115;p81"/>
          <p:cNvSpPr txBox="1"/>
          <p:nvPr>
            <p:ph type="title"/>
          </p:nvPr>
        </p:nvSpPr>
        <p:spPr>
          <a:xfrm>
            <a:off x="3090672" y="338328"/>
            <a:ext cx="29628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4116" name="Google Shape;4116;p81"/>
          <p:cNvSpPr txBox="1"/>
          <p:nvPr>
            <p:ph idx="1" type="subTitle"/>
          </p:nvPr>
        </p:nvSpPr>
        <p:spPr>
          <a:xfrm>
            <a:off x="1522425" y="1588336"/>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4117" name="Google Shape;4117;p81"/>
          <p:cNvSpPr txBox="1"/>
          <p:nvPr>
            <p:ph idx="2" type="subTitle"/>
          </p:nvPr>
        </p:nvSpPr>
        <p:spPr>
          <a:xfrm>
            <a:off x="1522425"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4118" name="Google Shape;4118;p81"/>
          <p:cNvSpPr txBox="1"/>
          <p:nvPr>
            <p:ph idx="3" type="subTitle"/>
          </p:nvPr>
        </p:nvSpPr>
        <p:spPr>
          <a:xfrm>
            <a:off x="3689552" y="1588336"/>
            <a:ext cx="1764900" cy="457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4119" name="Google Shape;4119;p81"/>
          <p:cNvSpPr txBox="1"/>
          <p:nvPr>
            <p:ph idx="4" type="subTitle"/>
          </p:nvPr>
        </p:nvSpPr>
        <p:spPr>
          <a:xfrm>
            <a:off x="3689552"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p:txBody>
      </p:sp>
      <p:sp>
        <p:nvSpPr>
          <p:cNvPr id="4120" name="Google Shape;4120;p81"/>
          <p:cNvSpPr txBox="1"/>
          <p:nvPr>
            <p:ph idx="5" type="subTitle"/>
          </p:nvPr>
        </p:nvSpPr>
        <p:spPr>
          <a:xfrm>
            <a:off x="5856675" y="1588336"/>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4121" name="Google Shape;4121;p81"/>
          <p:cNvSpPr txBox="1"/>
          <p:nvPr>
            <p:ph idx="6" type="subTitle"/>
          </p:nvPr>
        </p:nvSpPr>
        <p:spPr>
          <a:xfrm>
            <a:off x="5856675"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4122" name="Google Shape;4122;p81"/>
          <p:cNvSpPr txBox="1"/>
          <p:nvPr>
            <p:ph idx="7" type="subTitle"/>
          </p:nvPr>
        </p:nvSpPr>
        <p:spPr>
          <a:xfrm>
            <a:off x="1522425" y="3215958"/>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4123" name="Google Shape;4123;p81"/>
          <p:cNvSpPr txBox="1"/>
          <p:nvPr>
            <p:ph idx="8" type="subTitle"/>
          </p:nvPr>
        </p:nvSpPr>
        <p:spPr>
          <a:xfrm>
            <a:off x="1522425" y="3556017"/>
            <a:ext cx="17649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4124" name="Google Shape;4124;p81"/>
          <p:cNvSpPr txBox="1"/>
          <p:nvPr>
            <p:ph idx="9" type="subTitle"/>
          </p:nvPr>
        </p:nvSpPr>
        <p:spPr>
          <a:xfrm>
            <a:off x="3597450" y="3215961"/>
            <a:ext cx="19491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4125" name="Google Shape;4125;p81"/>
          <p:cNvSpPr txBox="1"/>
          <p:nvPr>
            <p:ph idx="13" type="subTitle"/>
          </p:nvPr>
        </p:nvSpPr>
        <p:spPr>
          <a:xfrm>
            <a:off x="3597500" y="3556017"/>
            <a:ext cx="19491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4126" name="Google Shape;4126;p81"/>
          <p:cNvSpPr txBox="1"/>
          <p:nvPr>
            <p:ph idx="14" type="subTitle"/>
          </p:nvPr>
        </p:nvSpPr>
        <p:spPr>
          <a:xfrm>
            <a:off x="5856675" y="3215958"/>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4127" name="Google Shape;4127;p81"/>
          <p:cNvSpPr txBox="1"/>
          <p:nvPr>
            <p:ph idx="15" type="subTitle"/>
          </p:nvPr>
        </p:nvSpPr>
        <p:spPr>
          <a:xfrm>
            <a:off x="5856675" y="3556017"/>
            <a:ext cx="17649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cxnSp>
        <p:nvCxnSpPr>
          <p:cNvPr id="4128" name="Google Shape;4128;p81"/>
          <p:cNvCxnSpPr/>
          <p:nvPr/>
        </p:nvCxnSpPr>
        <p:spPr>
          <a:xfrm>
            <a:off x="2904283" y="4513075"/>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4129" name="Google Shape;4129;p81"/>
          <p:cNvCxnSpPr/>
          <p:nvPr/>
        </p:nvCxnSpPr>
        <p:spPr>
          <a:xfrm flipH="1" rot="10800000">
            <a:off x="1562083" y="4492325"/>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4130" name="Google Shape;4130;p81"/>
          <p:cNvCxnSpPr/>
          <p:nvPr/>
        </p:nvCxnSpPr>
        <p:spPr>
          <a:xfrm>
            <a:off x="259558" y="4408000"/>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4131" name="Google Shape;4131;p81"/>
          <p:cNvCxnSpPr/>
          <p:nvPr/>
        </p:nvCxnSpPr>
        <p:spPr>
          <a:xfrm>
            <a:off x="-6867" y="399355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4132" name="Google Shape;4132;p81"/>
          <p:cNvGrpSpPr/>
          <p:nvPr/>
        </p:nvGrpSpPr>
        <p:grpSpPr>
          <a:xfrm flipH="1">
            <a:off x="1278333" y="4513075"/>
            <a:ext cx="581800" cy="582350"/>
            <a:chOff x="8064275" y="887850"/>
            <a:chExt cx="581800" cy="582350"/>
          </a:xfrm>
        </p:grpSpPr>
        <p:sp>
          <p:nvSpPr>
            <p:cNvPr id="4133" name="Google Shape;4133;p8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9" name="Google Shape;4139;p81"/>
          <p:cNvGrpSpPr/>
          <p:nvPr/>
        </p:nvGrpSpPr>
        <p:grpSpPr>
          <a:xfrm flipH="1">
            <a:off x="2747608" y="4340463"/>
            <a:ext cx="292025" cy="292575"/>
            <a:chOff x="7353050" y="316275"/>
            <a:chExt cx="292025" cy="292575"/>
          </a:xfrm>
        </p:grpSpPr>
        <p:sp>
          <p:nvSpPr>
            <p:cNvPr id="4140" name="Google Shape;4140;p8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4" name="Google Shape;4144;p81"/>
          <p:cNvGrpSpPr/>
          <p:nvPr/>
        </p:nvGrpSpPr>
        <p:grpSpPr>
          <a:xfrm flipH="1">
            <a:off x="171308" y="4315025"/>
            <a:ext cx="175000" cy="175000"/>
            <a:chOff x="8792300" y="321275"/>
            <a:chExt cx="175000" cy="175000"/>
          </a:xfrm>
        </p:grpSpPr>
        <p:sp>
          <p:nvSpPr>
            <p:cNvPr id="4145" name="Google Shape;4145;p8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9" name="Google Shape;4149;p81"/>
          <p:cNvGrpSpPr/>
          <p:nvPr/>
        </p:nvGrpSpPr>
        <p:grpSpPr>
          <a:xfrm>
            <a:off x="3873197" y="4657550"/>
            <a:ext cx="293111" cy="293388"/>
            <a:chOff x="3164039" y="430875"/>
            <a:chExt cx="293111" cy="293388"/>
          </a:xfrm>
        </p:grpSpPr>
        <p:sp>
          <p:nvSpPr>
            <p:cNvPr id="4150" name="Google Shape;4150;p81"/>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1"/>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1"/>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1"/>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1"/>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1"/>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6" name="Google Shape;4156;p81"/>
          <p:cNvGrpSpPr/>
          <p:nvPr/>
        </p:nvGrpSpPr>
        <p:grpSpPr>
          <a:xfrm flipH="1">
            <a:off x="242270" y="4142425"/>
            <a:ext cx="175013" cy="27000"/>
            <a:chOff x="5662375" y="212375"/>
            <a:chExt cx="175013" cy="27000"/>
          </a:xfrm>
        </p:grpSpPr>
        <p:sp>
          <p:nvSpPr>
            <p:cNvPr id="4157" name="Google Shape;4157;p8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160" name="Google Shape;4160;p81"/>
          <p:cNvCxnSpPr/>
          <p:nvPr/>
        </p:nvCxnSpPr>
        <p:spPr>
          <a:xfrm rot="10800000">
            <a:off x="5995050" y="226600"/>
            <a:ext cx="1504500" cy="224700"/>
          </a:xfrm>
          <a:prstGeom prst="straightConnector1">
            <a:avLst/>
          </a:prstGeom>
          <a:noFill/>
          <a:ln cap="flat" cmpd="sng" w="9525">
            <a:solidFill>
              <a:schemeClr val="dk1"/>
            </a:solidFill>
            <a:prstDash val="solid"/>
            <a:round/>
            <a:headEnd len="med" w="med" type="none"/>
            <a:tailEnd len="med" w="med" type="none"/>
          </a:ln>
        </p:spPr>
      </p:cxnSp>
      <p:cxnSp>
        <p:nvCxnSpPr>
          <p:cNvPr id="4161" name="Google Shape;4161;p81"/>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4162" name="Google Shape;4162;p81"/>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4163" name="Google Shape;4163;p81"/>
          <p:cNvGrpSpPr/>
          <p:nvPr/>
        </p:nvGrpSpPr>
        <p:grpSpPr>
          <a:xfrm>
            <a:off x="8064275" y="1040250"/>
            <a:ext cx="581800" cy="582350"/>
            <a:chOff x="8064275" y="887850"/>
            <a:chExt cx="581800" cy="582350"/>
          </a:xfrm>
        </p:grpSpPr>
        <p:sp>
          <p:nvSpPr>
            <p:cNvPr id="4164" name="Google Shape;4164;p8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0" name="Google Shape;4170;p81"/>
          <p:cNvGrpSpPr/>
          <p:nvPr/>
        </p:nvGrpSpPr>
        <p:grpSpPr>
          <a:xfrm>
            <a:off x="7353050" y="316275"/>
            <a:ext cx="292025" cy="292575"/>
            <a:chOff x="7353050" y="316275"/>
            <a:chExt cx="292025" cy="292575"/>
          </a:xfrm>
        </p:grpSpPr>
        <p:sp>
          <p:nvSpPr>
            <p:cNvPr id="4171" name="Google Shape;4171;p8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5" name="Google Shape;4175;p81"/>
          <p:cNvGrpSpPr/>
          <p:nvPr/>
        </p:nvGrpSpPr>
        <p:grpSpPr>
          <a:xfrm>
            <a:off x="8792300" y="321275"/>
            <a:ext cx="175000" cy="175000"/>
            <a:chOff x="8792300" y="321275"/>
            <a:chExt cx="175000" cy="175000"/>
          </a:xfrm>
        </p:grpSpPr>
        <p:sp>
          <p:nvSpPr>
            <p:cNvPr id="4176" name="Google Shape;4176;p8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0" name="Google Shape;4180;p81"/>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1"/>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1"/>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1"/>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1"/>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1"/>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6" name="Google Shape;4186;p81"/>
          <p:cNvGrpSpPr/>
          <p:nvPr/>
        </p:nvGrpSpPr>
        <p:grpSpPr>
          <a:xfrm>
            <a:off x="8490050" y="170875"/>
            <a:ext cx="175013" cy="27000"/>
            <a:chOff x="5662375" y="212375"/>
            <a:chExt cx="175013" cy="27000"/>
          </a:xfrm>
        </p:grpSpPr>
        <p:sp>
          <p:nvSpPr>
            <p:cNvPr id="4187" name="Google Shape;4187;p8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0" name="Google Shape;4190;p81"/>
          <p:cNvGrpSpPr/>
          <p:nvPr/>
        </p:nvGrpSpPr>
        <p:grpSpPr>
          <a:xfrm>
            <a:off x="8678350" y="1658000"/>
            <a:ext cx="175013" cy="27000"/>
            <a:chOff x="5662375" y="212375"/>
            <a:chExt cx="175013" cy="27000"/>
          </a:xfrm>
        </p:grpSpPr>
        <p:sp>
          <p:nvSpPr>
            <p:cNvPr id="4191" name="Google Shape;4191;p8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_10">
    <p:spTree>
      <p:nvGrpSpPr>
        <p:cNvPr id="4194" name="Shape 4194"/>
        <p:cNvGrpSpPr/>
        <p:nvPr/>
      </p:nvGrpSpPr>
      <p:grpSpPr>
        <a:xfrm>
          <a:off x="0" y="0"/>
          <a:ext cx="0" cy="0"/>
          <a:chOff x="0" y="0"/>
          <a:chExt cx="0" cy="0"/>
        </a:xfrm>
      </p:grpSpPr>
      <p:sp>
        <p:nvSpPr>
          <p:cNvPr id="4195" name="Google Shape;4195;p82"/>
          <p:cNvSpPr txBox="1"/>
          <p:nvPr>
            <p:ph type="title"/>
          </p:nvPr>
        </p:nvSpPr>
        <p:spPr>
          <a:xfrm>
            <a:off x="1271016" y="338328"/>
            <a:ext cx="6611100" cy="548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4196" name="Google Shape;4196;p82"/>
          <p:cNvSpPr txBox="1"/>
          <p:nvPr>
            <p:ph idx="1" type="subTitle"/>
          </p:nvPr>
        </p:nvSpPr>
        <p:spPr>
          <a:xfrm>
            <a:off x="4690875" y="1491351"/>
            <a:ext cx="3557100" cy="2656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4197" name="Google Shape;4197;p82"/>
          <p:cNvCxnSpPr/>
          <p:nvPr/>
        </p:nvCxnSpPr>
        <p:spPr>
          <a:xfrm rot="10800000">
            <a:off x="8109000" y="501275"/>
            <a:ext cx="737700" cy="737700"/>
          </a:xfrm>
          <a:prstGeom prst="straightConnector1">
            <a:avLst/>
          </a:prstGeom>
          <a:noFill/>
          <a:ln cap="flat" cmpd="sng" w="9525">
            <a:solidFill>
              <a:schemeClr val="dk1"/>
            </a:solidFill>
            <a:prstDash val="solid"/>
            <a:round/>
            <a:headEnd len="med" w="med" type="none"/>
            <a:tailEnd len="med" w="med" type="none"/>
          </a:ln>
        </p:spPr>
      </p:cxnSp>
      <p:cxnSp>
        <p:nvCxnSpPr>
          <p:cNvPr id="4198" name="Google Shape;4198;p82"/>
          <p:cNvCxnSpPr/>
          <p:nvPr/>
        </p:nvCxnSpPr>
        <p:spPr>
          <a:xfrm>
            <a:off x="582475" y="282188"/>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4199" name="Google Shape;4199;p82"/>
          <p:cNvCxnSpPr/>
          <p:nvPr/>
        </p:nvCxnSpPr>
        <p:spPr>
          <a:xfrm flipH="1" rot="10800000">
            <a:off x="0" y="274188"/>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4200" name="Google Shape;4200;p82"/>
          <p:cNvGrpSpPr/>
          <p:nvPr/>
        </p:nvGrpSpPr>
        <p:grpSpPr>
          <a:xfrm flipH="1">
            <a:off x="423750" y="125363"/>
            <a:ext cx="292025" cy="292575"/>
            <a:chOff x="7353050" y="316275"/>
            <a:chExt cx="292025" cy="292575"/>
          </a:xfrm>
        </p:grpSpPr>
        <p:sp>
          <p:nvSpPr>
            <p:cNvPr id="4201" name="Google Shape;4201;p8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5" name="Google Shape;4205;p82"/>
          <p:cNvGrpSpPr/>
          <p:nvPr/>
        </p:nvGrpSpPr>
        <p:grpSpPr>
          <a:xfrm>
            <a:off x="1638739" y="558163"/>
            <a:ext cx="293111" cy="293388"/>
            <a:chOff x="3164039" y="430875"/>
            <a:chExt cx="293111" cy="293388"/>
          </a:xfrm>
        </p:grpSpPr>
        <p:sp>
          <p:nvSpPr>
            <p:cNvPr id="4206" name="Google Shape;4206;p82"/>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2"/>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2"/>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2"/>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2"/>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2"/>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2" name="Google Shape;4212;p82"/>
          <p:cNvGrpSpPr/>
          <p:nvPr/>
        </p:nvGrpSpPr>
        <p:grpSpPr>
          <a:xfrm>
            <a:off x="1591750" y="362600"/>
            <a:ext cx="175013" cy="27000"/>
            <a:chOff x="5662375" y="212375"/>
            <a:chExt cx="175013" cy="27000"/>
          </a:xfrm>
        </p:grpSpPr>
        <p:sp>
          <p:nvSpPr>
            <p:cNvPr id="4213" name="Google Shape;4213;p8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216" name="Google Shape;4216;p82"/>
          <p:cNvCxnSpPr/>
          <p:nvPr/>
        </p:nvCxnSpPr>
        <p:spPr>
          <a:xfrm flipH="1">
            <a:off x="8151325" y="6875"/>
            <a:ext cx="1002600" cy="494400"/>
          </a:xfrm>
          <a:prstGeom prst="straightConnector1">
            <a:avLst/>
          </a:prstGeom>
          <a:noFill/>
          <a:ln cap="flat" cmpd="sng" w="9525">
            <a:solidFill>
              <a:schemeClr val="dk1"/>
            </a:solidFill>
            <a:prstDash val="solid"/>
            <a:round/>
            <a:headEnd len="med" w="med" type="none"/>
            <a:tailEnd len="med" w="med" type="none"/>
          </a:ln>
        </p:spPr>
      </p:cxnSp>
      <p:grpSp>
        <p:nvGrpSpPr>
          <p:cNvPr id="4217" name="Google Shape;4217;p82"/>
          <p:cNvGrpSpPr/>
          <p:nvPr/>
        </p:nvGrpSpPr>
        <p:grpSpPr>
          <a:xfrm>
            <a:off x="7823875" y="202375"/>
            <a:ext cx="581800" cy="582350"/>
            <a:chOff x="8064275" y="887850"/>
            <a:chExt cx="581800" cy="582350"/>
          </a:xfrm>
        </p:grpSpPr>
        <p:sp>
          <p:nvSpPr>
            <p:cNvPr id="4218" name="Google Shape;4218;p8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4" name="Google Shape;4224;p82"/>
          <p:cNvGrpSpPr/>
          <p:nvPr/>
        </p:nvGrpSpPr>
        <p:grpSpPr>
          <a:xfrm flipH="1">
            <a:off x="8698650" y="1117488"/>
            <a:ext cx="292025" cy="292575"/>
            <a:chOff x="7353050" y="316275"/>
            <a:chExt cx="292025" cy="292575"/>
          </a:xfrm>
        </p:grpSpPr>
        <p:sp>
          <p:nvSpPr>
            <p:cNvPr id="4225" name="Google Shape;4225;p8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9" name="Google Shape;4229;p82"/>
          <p:cNvGrpSpPr/>
          <p:nvPr/>
        </p:nvGrpSpPr>
        <p:grpSpPr>
          <a:xfrm>
            <a:off x="8678350" y="1581800"/>
            <a:ext cx="175013" cy="27000"/>
            <a:chOff x="5662375" y="212375"/>
            <a:chExt cx="175013" cy="27000"/>
          </a:xfrm>
        </p:grpSpPr>
        <p:sp>
          <p:nvSpPr>
            <p:cNvPr id="4230" name="Google Shape;4230;p8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233" name="Google Shape;4233;p82"/>
          <p:cNvCxnSpPr/>
          <p:nvPr/>
        </p:nvCxnSpPr>
        <p:spPr>
          <a:xfrm flipH="1">
            <a:off x="5101704" y="4513075"/>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4234" name="Google Shape;4234;p82"/>
          <p:cNvCxnSpPr/>
          <p:nvPr/>
        </p:nvCxnSpPr>
        <p:spPr>
          <a:xfrm rot="10800000">
            <a:off x="6234804" y="4492325"/>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4235" name="Google Shape;4235;p82"/>
          <p:cNvCxnSpPr/>
          <p:nvPr/>
        </p:nvCxnSpPr>
        <p:spPr>
          <a:xfrm flipH="1">
            <a:off x="7547529" y="4408000"/>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4236" name="Google Shape;4236;p82"/>
          <p:cNvCxnSpPr/>
          <p:nvPr/>
        </p:nvCxnSpPr>
        <p:spPr>
          <a:xfrm flipH="1">
            <a:off x="8872054" y="399355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4237" name="Google Shape;4237;p82"/>
          <p:cNvGrpSpPr/>
          <p:nvPr/>
        </p:nvGrpSpPr>
        <p:grpSpPr>
          <a:xfrm>
            <a:off x="7278954" y="4513075"/>
            <a:ext cx="581800" cy="582350"/>
            <a:chOff x="8064275" y="887850"/>
            <a:chExt cx="581800" cy="582350"/>
          </a:xfrm>
        </p:grpSpPr>
        <p:sp>
          <p:nvSpPr>
            <p:cNvPr id="4238" name="Google Shape;4238;p8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4" name="Google Shape;4244;p82"/>
          <p:cNvGrpSpPr/>
          <p:nvPr/>
        </p:nvGrpSpPr>
        <p:grpSpPr>
          <a:xfrm>
            <a:off x="6099454" y="4340463"/>
            <a:ext cx="292025" cy="292575"/>
            <a:chOff x="7353050" y="316275"/>
            <a:chExt cx="292025" cy="292575"/>
          </a:xfrm>
        </p:grpSpPr>
        <p:sp>
          <p:nvSpPr>
            <p:cNvPr id="4245" name="Google Shape;4245;p8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9" name="Google Shape;4249;p82"/>
          <p:cNvGrpSpPr/>
          <p:nvPr/>
        </p:nvGrpSpPr>
        <p:grpSpPr>
          <a:xfrm>
            <a:off x="8792779" y="4315025"/>
            <a:ext cx="175000" cy="175000"/>
            <a:chOff x="8792300" y="321275"/>
            <a:chExt cx="175000" cy="175000"/>
          </a:xfrm>
        </p:grpSpPr>
        <p:sp>
          <p:nvSpPr>
            <p:cNvPr id="4250" name="Google Shape;4250;p8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4" name="Google Shape;4254;p82"/>
          <p:cNvGrpSpPr/>
          <p:nvPr/>
        </p:nvGrpSpPr>
        <p:grpSpPr>
          <a:xfrm flipH="1">
            <a:off x="4972779" y="4657550"/>
            <a:ext cx="293111" cy="293388"/>
            <a:chOff x="3164039" y="430875"/>
            <a:chExt cx="293111" cy="293388"/>
          </a:xfrm>
        </p:grpSpPr>
        <p:sp>
          <p:nvSpPr>
            <p:cNvPr id="4255" name="Google Shape;4255;p82"/>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2"/>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2"/>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2"/>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2"/>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2"/>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1" name="Google Shape;4261;p82"/>
          <p:cNvGrpSpPr/>
          <p:nvPr/>
        </p:nvGrpSpPr>
        <p:grpSpPr>
          <a:xfrm>
            <a:off x="8721804" y="4142425"/>
            <a:ext cx="175013" cy="27000"/>
            <a:chOff x="5662375" y="212375"/>
            <a:chExt cx="175013" cy="27000"/>
          </a:xfrm>
        </p:grpSpPr>
        <p:sp>
          <p:nvSpPr>
            <p:cNvPr id="4262" name="Google Shape;4262;p8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8" name="Shape 438"/>
        <p:cNvGrpSpPr/>
        <p:nvPr/>
      </p:nvGrpSpPr>
      <p:grpSpPr>
        <a:xfrm>
          <a:off x="0" y="0"/>
          <a:ext cx="0" cy="0"/>
          <a:chOff x="0" y="0"/>
          <a:chExt cx="0" cy="0"/>
        </a:xfrm>
      </p:grpSpPr>
      <p:sp>
        <p:nvSpPr>
          <p:cNvPr id="439" name="Google Shape;439;p9"/>
          <p:cNvSpPr txBox="1"/>
          <p:nvPr>
            <p:ph type="title"/>
          </p:nvPr>
        </p:nvSpPr>
        <p:spPr>
          <a:xfrm>
            <a:off x="896112" y="2039112"/>
            <a:ext cx="3566100" cy="13626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40" name="Google Shape;440;p9"/>
          <p:cNvSpPr txBox="1"/>
          <p:nvPr>
            <p:ph idx="1" type="body"/>
          </p:nvPr>
        </p:nvSpPr>
        <p:spPr>
          <a:xfrm>
            <a:off x="4899150" y="821850"/>
            <a:ext cx="3096000" cy="3478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indent="-317500" lvl="1" marL="9144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indent="-317500" lvl="2" marL="13716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indent="-317500" lvl="3" marL="18288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indent="-317500" lvl="4" marL="22860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indent="-317500" lvl="5" marL="27432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indent="-317500" lvl="6" marL="32004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indent="-317500" lvl="7" marL="36576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indent="-317500" lvl="8" marL="41148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p:txBody>
      </p:sp>
      <p:cxnSp>
        <p:nvCxnSpPr>
          <p:cNvPr id="441" name="Google Shape;441;p9"/>
          <p:cNvCxnSpPr/>
          <p:nvPr/>
        </p:nvCxnSpPr>
        <p:spPr>
          <a:xfrm>
            <a:off x="1645925" y="5231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442" name="Google Shape;442;p9"/>
          <p:cNvCxnSpPr/>
          <p:nvPr/>
        </p:nvCxnSpPr>
        <p:spPr>
          <a:xfrm flipH="1" rot="10800000">
            <a:off x="803050" y="529675"/>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443" name="Google Shape;443;p9"/>
          <p:cNvCxnSpPr/>
          <p:nvPr/>
        </p:nvCxnSpPr>
        <p:spPr>
          <a:xfrm>
            <a:off x="0" y="6520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 name="Google Shape;456;p9"/>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9"/>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9"/>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9"/>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9"/>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9"/>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74" name="Google Shape;474;p9"/>
          <p:cNvCxnSpPr/>
          <p:nvPr/>
        </p:nvCxnSpPr>
        <p:spPr>
          <a:xfrm>
            <a:off x="791400" y="42124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475" name="Google Shape;475;p9"/>
          <p:cNvCxnSpPr/>
          <p:nvPr/>
        </p:nvCxnSpPr>
        <p:spPr>
          <a:xfrm flipH="1" rot="10800000">
            <a:off x="0" y="42204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4265" name="Shape 4265"/>
        <p:cNvGrpSpPr/>
        <p:nvPr/>
      </p:nvGrpSpPr>
      <p:grpSpPr>
        <a:xfrm>
          <a:off x="0" y="0"/>
          <a:ext cx="0" cy="0"/>
          <a:chOff x="0" y="0"/>
          <a:chExt cx="0" cy="0"/>
        </a:xfrm>
      </p:grpSpPr>
      <p:sp>
        <p:nvSpPr>
          <p:cNvPr id="4266" name="Google Shape;4266;p83"/>
          <p:cNvSpPr txBox="1"/>
          <p:nvPr>
            <p:ph type="title"/>
          </p:nvPr>
        </p:nvSpPr>
        <p:spPr>
          <a:xfrm>
            <a:off x="2105425" y="384048"/>
            <a:ext cx="4937700" cy="10791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4800"/>
            </a:lvl1pPr>
            <a:lvl2pPr lvl="1" rtl="0">
              <a:spcBef>
                <a:spcPts val="0"/>
              </a:spcBef>
              <a:spcAft>
                <a:spcPts val="0"/>
              </a:spcAft>
              <a:buNone/>
              <a:defRPr sz="4800"/>
            </a:lvl2pPr>
            <a:lvl3pPr lvl="2" rtl="0">
              <a:spcBef>
                <a:spcPts val="0"/>
              </a:spcBef>
              <a:spcAft>
                <a:spcPts val="0"/>
              </a:spcAft>
              <a:buNone/>
              <a:defRPr sz="4800"/>
            </a:lvl3pPr>
            <a:lvl4pPr lvl="3" rtl="0">
              <a:spcBef>
                <a:spcPts val="0"/>
              </a:spcBef>
              <a:spcAft>
                <a:spcPts val="0"/>
              </a:spcAft>
              <a:buNone/>
              <a:defRPr sz="4800"/>
            </a:lvl4pPr>
            <a:lvl5pPr lvl="4" rtl="0">
              <a:spcBef>
                <a:spcPts val="0"/>
              </a:spcBef>
              <a:spcAft>
                <a:spcPts val="0"/>
              </a:spcAft>
              <a:buNone/>
              <a:defRPr sz="4800"/>
            </a:lvl5pPr>
            <a:lvl6pPr lvl="5" rtl="0">
              <a:spcBef>
                <a:spcPts val="0"/>
              </a:spcBef>
              <a:spcAft>
                <a:spcPts val="0"/>
              </a:spcAft>
              <a:buNone/>
              <a:defRPr sz="4800"/>
            </a:lvl6pPr>
            <a:lvl7pPr lvl="6" rtl="0">
              <a:spcBef>
                <a:spcPts val="0"/>
              </a:spcBef>
              <a:spcAft>
                <a:spcPts val="0"/>
              </a:spcAft>
              <a:buNone/>
              <a:defRPr sz="4800"/>
            </a:lvl7pPr>
            <a:lvl8pPr lvl="7" rtl="0">
              <a:spcBef>
                <a:spcPts val="0"/>
              </a:spcBef>
              <a:spcAft>
                <a:spcPts val="0"/>
              </a:spcAft>
              <a:buNone/>
              <a:defRPr sz="4800"/>
            </a:lvl8pPr>
            <a:lvl9pPr lvl="8" rtl="0">
              <a:spcBef>
                <a:spcPts val="0"/>
              </a:spcBef>
              <a:spcAft>
                <a:spcPts val="0"/>
              </a:spcAft>
              <a:buNone/>
              <a:defRPr sz="4800"/>
            </a:lvl9pPr>
          </a:lstStyle>
          <a:p/>
        </p:txBody>
      </p:sp>
      <p:sp>
        <p:nvSpPr>
          <p:cNvPr id="4267" name="Google Shape;4267;p83"/>
          <p:cNvSpPr txBox="1"/>
          <p:nvPr>
            <p:ph idx="1" type="subTitle"/>
          </p:nvPr>
        </p:nvSpPr>
        <p:spPr>
          <a:xfrm>
            <a:off x="3017520" y="1709928"/>
            <a:ext cx="3099900" cy="14355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latin typeface="Barlow Semi Condensed"/>
                <a:ea typeface="Barlow Semi Condensed"/>
                <a:cs typeface="Barlow Semi Condensed"/>
                <a:sym typeface="Barlow Semi Condensed"/>
              </a:defRPr>
            </a:lvl1pPr>
            <a:lvl2pPr lvl="1" rtl="0">
              <a:spcBef>
                <a:spcPts val="0"/>
              </a:spcBef>
              <a:spcAft>
                <a:spcPts val="0"/>
              </a:spcAft>
              <a:buNone/>
              <a:defRPr>
                <a:latin typeface="Barlow Semi Condensed"/>
                <a:ea typeface="Barlow Semi Condensed"/>
                <a:cs typeface="Barlow Semi Condensed"/>
                <a:sym typeface="Barlow Semi Condensed"/>
              </a:defRPr>
            </a:lvl2pPr>
            <a:lvl3pPr lvl="2" rtl="0">
              <a:spcBef>
                <a:spcPts val="0"/>
              </a:spcBef>
              <a:spcAft>
                <a:spcPts val="0"/>
              </a:spcAft>
              <a:buNone/>
              <a:defRPr>
                <a:latin typeface="Barlow Semi Condensed"/>
                <a:ea typeface="Barlow Semi Condensed"/>
                <a:cs typeface="Barlow Semi Condensed"/>
                <a:sym typeface="Barlow Semi Condensed"/>
              </a:defRPr>
            </a:lvl3pPr>
            <a:lvl4pPr lvl="3" rtl="0">
              <a:spcBef>
                <a:spcPts val="0"/>
              </a:spcBef>
              <a:spcAft>
                <a:spcPts val="0"/>
              </a:spcAft>
              <a:buNone/>
              <a:defRPr>
                <a:latin typeface="Barlow Semi Condensed"/>
                <a:ea typeface="Barlow Semi Condensed"/>
                <a:cs typeface="Barlow Semi Condensed"/>
                <a:sym typeface="Barlow Semi Condensed"/>
              </a:defRPr>
            </a:lvl4pPr>
            <a:lvl5pPr lvl="4" rtl="0">
              <a:spcBef>
                <a:spcPts val="0"/>
              </a:spcBef>
              <a:spcAft>
                <a:spcPts val="0"/>
              </a:spcAft>
              <a:buNone/>
              <a:defRPr>
                <a:latin typeface="Barlow Semi Condensed"/>
                <a:ea typeface="Barlow Semi Condensed"/>
                <a:cs typeface="Barlow Semi Condensed"/>
                <a:sym typeface="Barlow Semi Condensed"/>
              </a:defRPr>
            </a:lvl5pPr>
            <a:lvl6pPr lvl="5" rtl="0">
              <a:spcBef>
                <a:spcPts val="0"/>
              </a:spcBef>
              <a:spcAft>
                <a:spcPts val="0"/>
              </a:spcAft>
              <a:buNone/>
              <a:defRPr>
                <a:latin typeface="Barlow Semi Condensed"/>
                <a:ea typeface="Barlow Semi Condensed"/>
                <a:cs typeface="Barlow Semi Condensed"/>
                <a:sym typeface="Barlow Semi Condensed"/>
              </a:defRPr>
            </a:lvl6pPr>
            <a:lvl7pPr lvl="6" rtl="0">
              <a:spcBef>
                <a:spcPts val="0"/>
              </a:spcBef>
              <a:spcAft>
                <a:spcPts val="0"/>
              </a:spcAft>
              <a:buNone/>
              <a:defRPr>
                <a:latin typeface="Barlow Semi Condensed"/>
                <a:ea typeface="Barlow Semi Condensed"/>
                <a:cs typeface="Barlow Semi Condensed"/>
                <a:sym typeface="Barlow Semi Condensed"/>
              </a:defRPr>
            </a:lvl7pPr>
            <a:lvl8pPr lvl="7" rtl="0">
              <a:spcBef>
                <a:spcPts val="0"/>
              </a:spcBef>
              <a:spcAft>
                <a:spcPts val="0"/>
              </a:spcAft>
              <a:buNone/>
              <a:defRPr>
                <a:latin typeface="Barlow Semi Condensed"/>
                <a:ea typeface="Barlow Semi Condensed"/>
                <a:cs typeface="Barlow Semi Condensed"/>
                <a:sym typeface="Barlow Semi Condensed"/>
              </a:defRPr>
            </a:lvl8pPr>
            <a:lvl9pPr lvl="8" rtl="0">
              <a:spcBef>
                <a:spcPts val="0"/>
              </a:spcBef>
              <a:spcAft>
                <a:spcPts val="0"/>
              </a:spcAft>
              <a:buNone/>
              <a:defRPr>
                <a:latin typeface="Barlow Semi Condensed"/>
                <a:ea typeface="Barlow Semi Condensed"/>
                <a:cs typeface="Barlow Semi Condensed"/>
                <a:sym typeface="Barlow Semi Condensed"/>
              </a:defRPr>
            </a:lvl9pPr>
          </a:lstStyle>
          <a:p/>
        </p:txBody>
      </p:sp>
      <p:sp>
        <p:nvSpPr>
          <p:cNvPr id="4268" name="Google Shape;4268;p83"/>
          <p:cNvSpPr txBox="1"/>
          <p:nvPr/>
        </p:nvSpPr>
        <p:spPr>
          <a:xfrm>
            <a:off x="2489375" y="3664200"/>
            <a:ext cx="4161600" cy="762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t/>
            </a:r>
            <a:endParaRPr>
              <a:solidFill>
                <a:schemeClr val="dk2"/>
              </a:solidFill>
              <a:latin typeface="Barlow Semi Condensed"/>
              <a:ea typeface="Barlow Semi Condensed"/>
              <a:cs typeface="Barlow Semi Condensed"/>
              <a:sym typeface="Barlow Semi Condensed"/>
            </a:endParaRPr>
          </a:p>
        </p:txBody>
      </p:sp>
      <p:cxnSp>
        <p:nvCxnSpPr>
          <p:cNvPr id="4269" name="Google Shape;4269;p83"/>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4270" name="Google Shape;4270;p83"/>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4271" name="Google Shape;4271;p83"/>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4272" name="Google Shape;4272;p83"/>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4273" name="Google Shape;4273;p83"/>
          <p:cNvGrpSpPr/>
          <p:nvPr/>
        </p:nvGrpSpPr>
        <p:grpSpPr>
          <a:xfrm flipH="1" rot="5400000">
            <a:off x="7407333" y="1284925"/>
            <a:ext cx="581800" cy="582350"/>
            <a:chOff x="8064275" y="887850"/>
            <a:chExt cx="581800" cy="582350"/>
          </a:xfrm>
        </p:grpSpPr>
        <p:sp>
          <p:nvSpPr>
            <p:cNvPr id="4274" name="Google Shape;4274;p8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0" name="Google Shape;4280;p83"/>
          <p:cNvGrpSpPr/>
          <p:nvPr/>
        </p:nvGrpSpPr>
        <p:grpSpPr>
          <a:xfrm flipH="1" rot="5400000">
            <a:off x="7869720" y="2754200"/>
            <a:ext cx="292025" cy="292575"/>
            <a:chOff x="7353050" y="316275"/>
            <a:chExt cx="292025" cy="292575"/>
          </a:xfrm>
        </p:grpSpPr>
        <p:sp>
          <p:nvSpPr>
            <p:cNvPr id="4281" name="Google Shape;4281;p8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5" name="Google Shape;4285;p83"/>
          <p:cNvGrpSpPr/>
          <p:nvPr/>
        </p:nvGrpSpPr>
        <p:grpSpPr>
          <a:xfrm flipH="1" rot="5400000">
            <a:off x="8012458" y="178175"/>
            <a:ext cx="175000" cy="175000"/>
            <a:chOff x="8792300" y="321275"/>
            <a:chExt cx="175000" cy="175000"/>
          </a:xfrm>
        </p:grpSpPr>
        <p:sp>
          <p:nvSpPr>
            <p:cNvPr id="4286" name="Google Shape;4286;p8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0" name="Google Shape;4290;p83"/>
          <p:cNvGrpSpPr/>
          <p:nvPr/>
        </p:nvGrpSpPr>
        <p:grpSpPr>
          <a:xfrm rot="5400000">
            <a:off x="7551683" y="3879926"/>
            <a:ext cx="293111" cy="293388"/>
            <a:chOff x="3164039" y="430875"/>
            <a:chExt cx="293111" cy="293388"/>
          </a:xfrm>
        </p:grpSpPr>
        <p:sp>
          <p:nvSpPr>
            <p:cNvPr id="4291" name="Google Shape;4291;p83"/>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3"/>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3"/>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3"/>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3"/>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3"/>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7" name="Google Shape;4297;p83"/>
          <p:cNvGrpSpPr/>
          <p:nvPr/>
        </p:nvGrpSpPr>
        <p:grpSpPr>
          <a:xfrm flipH="1" rot="5400000">
            <a:off x="8259052" y="323144"/>
            <a:ext cx="175013" cy="27000"/>
            <a:chOff x="5662375" y="212375"/>
            <a:chExt cx="175013" cy="27000"/>
          </a:xfrm>
        </p:grpSpPr>
        <p:sp>
          <p:nvSpPr>
            <p:cNvPr id="4298" name="Google Shape;4298;p83"/>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3"/>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3"/>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301" name="Google Shape;4301;p83"/>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4302" name="Google Shape;4302;p83"/>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4303" name="Google Shape;4303;p83"/>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4304" name="Google Shape;4304;p83"/>
          <p:cNvGrpSpPr/>
          <p:nvPr/>
        </p:nvGrpSpPr>
        <p:grpSpPr>
          <a:xfrm rot="5400000">
            <a:off x="621475" y="4062025"/>
            <a:ext cx="581800" cy="582350"/>
            <a:chOff x="8064275" y="887850"/>
            <a:chExt cx="581800" cy="582350"/>
          </a:xfrm>
        </p:grpSpPr>
        <p:sp>
          <p:nvSpPr>
            <p:cNvPr id="4305" name="Google Shape;4305;p8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1" name="Google Shape;4311;p83"/>
          <p:cNvGrpSpPr/>
          <p:nvPr/>
        </p:nvGrpSpPr>
        <p:grpSpPr>
          <a:xfrm rot="5400000">
            <a:off x="1482825" y="3350800"/>
            <a:ext cx="292025" cy="292575"/>
            <a:chOff x="7353050" y="316275"/>
            <a:chExt cx="292025" cy="292575"/>
          </a:xfrm>
        </p:grpSpPr>
        <p:sp>
          <p:nvSpPr>
            <p:cNvPr id="4312" name="Google Shape;4312;p8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6" name="Google Shape;4316;p83"/>
          <p:cNvGrpSpPr/>
          <p:nvPr/>
        </p:nvGrpSpPr>
        <p:grpSpPr>
          <a:xfrm rot="5400000">
            <a:off x="1595125" y="4790325"/>
            <a:ext cx="175000" cy="175000"/>
            <a:chOff x="8792300" y="321275"/>
            <a:chExt cx="175000" cy="175000"/>
          </a:xfrm>
        </p:grpSpPr>
        <p:sp>
          <p:nvSpPr>
            <p:cNvPr id="4317" name="Google Shape;4317;p8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21" name="Google Shape;4321;p83"/>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3"/>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3"/>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3"/>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3"/>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3"/>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7" name="Google Shape;4327;p83"/>
          <p:cNvGrpSpPr/>
          <p:nvPr/>
        </p:nvGrpSpPr>
        <p:grpSpPr>
          <a:xfrm rot="5400000">
            <a:off x="1701119" y="1515381"/>
            <a:ext cx="175013" cy="27000"/>
            <a:chOff x="5662375" y="212375"/>
            <a:chExt cx="175013" cy="27000"/>
          </a:xfrm>
        </p:grpSpPr>
        <p:sp>
          <p:nvSpPr>
            <p:cNvPr id="4328" name="Google Shape;4328;p83"/>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3"/>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3"/>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1" name="Google Shape;4331;p83"/>
          <p:cNvGrpSpPr/>
          <p:nvPr/>
        </p:nvGrpSpPr>
        <p:grpSpPr>
          <a:xfrm rot="5400000">
            <a:off x="1819519" y="4562081"/>
            <a:ext cx="175013" cy="27000"/>
            <a:chOff x="5662375" y="212375"/>
            <a:chExt cx="175013" cy="27000"/>
          </a:xfrm>
        </p:grpSpPr>
        <p:sp>
          <p:nvSpPr>
            <p:cNvPr id="4332" name="Google Shape;4332;p83"/>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3"/>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3"/>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5" name="Google Shape;4335;p83"/>
          <p:cNvGrpSpPr/>
          <p:nvPr/>
        </p:nvGrpSpPr>
        <p:grpSpPr>
          <a:xfrm rot="5400000">
            <a:off x="408594" y="4140781"/>
            <a:ext cx="175013" cy="27000"/>
            <a:chOff x="5662375" y="212375"/>
            <a:chExt cx="175013" cy="27000"/>
          </a:xfrm>
        </p:grpSpPr>
        <p:sp>
          <p:nvSpPr>
            <p:cNvPr id="4336" name="Google Shape;4336;p83"/>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3"/>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3"/>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ighlighted numbers">
  <p:cSld name="CUSTOM_11">
    <p:spTree>
      <p:nvGrpSpPr>
        <p:cNvPr id="4339" name="Shape 4339"/>
        <p:cNvGrpSpPr/>
        <p:nvPr/>
      </p:nvGrpSpPr>
      <p:grpSpPr>
        <a:xfrm>
          <a:off x="0" y="0"/>
          <a:ext cx="0" cy="0"/>
          <a:chOff x="0" y="0"/>
          <a:chExt cx="0" cy="0"/>
        </a:xfrm>
      </p:grpSpPr>
      <p:sp>
        <p:nvSpPr>
          <p:cNvPr id="4340" name="Google Shape;4340;p84"/>
          <p:cNvSpPr txBox="1"/>
          <p:nvPr>
            <p:ph hasCustomPrompt="1" type="title"/>
          </p:nvPr>
        </p:nvSpPr>
        <p:spPr>
          <a:xfrm>
            <a:off x="2825496" y="704088"/>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4341" name="Google Shape;4341;p84"/>
          <p:cNvSpPr txBox="1"/>
          <p:nvPr>
            <p:ph idx="1" type="subTitle"/>
          </p:nvPr>
        </p:nvSpPr>
        <p:spPr>
          <a:xfrm>
            <a:off x="2825496" y="1225296"/>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4342" name="Google Shape;4342;p84"/>
          <p:cNvSpPr txBox="1"/>
          <p:nvPr>
            <p:ph hasCustomPrompt="1" idx="2" type="title"/>
          </p:nvPr>
        </p:nvSpPr>
        <p:spPr>
          <a:xfrm>
            <a:off x="2825496" y="2185416"/>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4343" name="Google Shape;4343;p84"/>
          <p:cNvSpPr txBox="1"/>
          <p:nvPr>
            <p:ph idx="3" type="subTitle"/>
          </p:nvPr>
        </p:nvSpPr>
        <p:spPr>
          <a:xfrm>
            <a:off x="2825496" y="2697480"/>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4344" name="Google Shape;4344;p84"/>
          <p:cNvSpPr txBox="1"/>
          <p:nvPr>
            <p:ph hasCustomPrompt="1" idx="4" type="title"/>
          </p:nvPr>
        </p:nvSpPr>
        <p:spPr>
          <a:xfrm>
            <a:off x="2825496" y="3648456"/>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4345" name="Google Shape;4345;p84"/>
          <p:cNvSpPr txBox="1"/>
          <p:nvPr>
            <p:ph idx="5" type="subTitle"/>
          </p:nvPr>
        </p:nvSpPr>
        <p:spPr>
          <a:xfrm>
            <a:off x="2834640" y="4169664"/>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cxnSp>
        <p:nvCxnSpPr>
          <p:cNvPr id="4346" name="Google Shape;4346;p84"/>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4347" name="Google Shape;4347;p84"/>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4348" name="Google Shape;4348;p84"/>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4349" name="Google Shape;4349;p84"/>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4350" name="Google Shape;4350;p84"/>
          <p:cNvGrpSpPr/>
          <p:nvPr/>
        </p:nvGrpSpPr>
        <p:grpSpPr>
          <a:xfrm flipH="1" rot="5400000">
            <a:off x="7407333" y="1284925"/>
            <a:ext cx="581800" cy="582350"/>
            <a:chOff x="8064275" y="887850"/>
            <a:chExt cx="581800" cy="582350"/>
          </a:xfrm>
        </p:grpSpPr>
        <p:sp>
          <p:nvSpPr>
            <p:cNvPr id="4351" name="Google Shape;4351;p8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7" name="Google Shape;4357;p84"/>
          <p:cNvGrpSpPr/>
          <p:nvPr/>
        </p:nvGrpSpPr>
        <p:grpSpPr>
          <a:xfrm flipH="1" rot="5400000">
            <a:off x="7869720" y="2754200"/>
            <a:ext cx="292025" cy="292575"/>
            <a:chOff x="7353050" y="316275"/>
            <a:chExt cx="292025" cy="292575"/>
          </a:xfrm>
        </p:grpSpPr>
        <p:sp>
          <p:nvSpPr>
            <p:cNvPr id="4358" name="Google Shape;4358;p8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2" name="Google Shape;4362;p84"/>
          <p:cNvGrpSpPr/>
          <p:nvPr/>
        </p:nvGrpSpPr>
        <p:grpSpPr>
          <a:xfrm flipH="1" rot="5400000">
            <a:off x="8012458" y="178175"/>
            <a:ext cx="175000" cy="175000"/>
            <a:chOff x="8792300" y="321275"/>
            <a:chExt cx="175000" cy="175000"/>
          </a:xfrm>
        </p:grpSpPr>
        <p:sp>
          <p:nvSpPr>
            <p:cNvPr id="4363" name="Google Shape;4363;p8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7" name="Google Shape;4367;p84"/>
          <p:cNvGrpSpPr/>
          <p:nvPr/>
        </p:nvGrpSpPr>
        <p:grpSpPr>
          <a:xfrm rot="5400000">
            <a:off x="7551683" y="3879926"/>
            <a:ext cx="293111" cy="293388"/>
            <a:chOff x="3164039" y="430875"/>
            <a:chExt cx="293111" cy="293388"/>
          </a:xfrm>
        </p:grpSpPr>
        <p:sp>
          <p:nvSpPr>
            <p:cNvPr id="4368" name="Google Shape;4368;p84"/>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4"/>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4"/>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4"/>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4"/>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4"/>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4" name="Google Shape;4374;p84"/>
          <p:cNvGrpSpPr/>
          <p:nvPr/>
        </p:nvGrpSpPr>
        <p:grpSpPr>
          <a:xfrm flipH="1" rot="5400000">
            <a:off x="8259052" y="323144"/>
            <a:ext cx="175013" cy="27000"/>
            <a:chOff x="5662375" y="212375"/>
            <a:chExt cx="175013" cy="27000"/>
          </a:xfrm>
        </p:grpSpPr>
        <p:sp>
          <p:nvSpPr>
            <p:cNvPr id="4375" name="Google Shape;4375;p8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378" name="Google Shape;4378;p84"/>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4379" name="Google Shape;4379;p84"/>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4380" name="Google Shape;4380;p84"/>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4381" name="Google Shape;4381;p84"/>
          <p:cNvGrpSpPr/>
          <p:nvPr/>
        </p:nvGrpSpPr>
        <p:grpSpPr>
          <a:xfrm rot="5400000">
            <a:off x="621475" y="4062025"/>
            <a:ext cx="581800" cy="582350"/>
            <a:chOff x="8064275" y="887850"/>
            <a:chExt cx="581800" cy="582350"/>
          </a:xfrm>
        </p:grpSpPr>
        <p:sp>
          <p:nvSpPr>
            <p:cNvPr id="4382" name="Google Shape;4382;p8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8" name="Google Shape;4388;p84"/>
          <p:cNvGrpSpPr/>
          <p:nvPr/>
        </p:nvGrpSpPr>
        <p:grpSpPr>
          <a:xfrm rot="5400000">
            <a:off x="1482825" y="3350800"/>
            <a:ext cx="292025" cy="292575"/>
            <a:chOff x="7353050" y="316275"/>
            <a:chExt cx="292025" cy="292575"/>
          </a:xfrm>
        </p:grpSpPr>
        <p:sp>
          <p:nvSpPr>
            <p:cNvPr id="4389" name="Google Shape;4389;p8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3" name="Google Shape;4393;p84"/>
          <p:cNvGrpSpPr/>
          <p:nvPr/>
        </p:nvGrpSpPr>
        <p:grpSpPr>
          <a:xfrm rot="5400000">
            <a:off x="1595125" y="4790325"/>
            <a:ext cx="175000" cy="175000"/>
            <a:chOff x="8792300" y="321275"/>
            <a:chExt cx="175000" cy="175000"/>
          </a:xfrm>
        </p:grpSpPr>
        <p:sp>
          <p:nvSpPr>
            <p:cNvPr id="4394" name="Google Shape;4394;p8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8" name="Google Shape;4398;p84"/>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4"/>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4"/>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4"/>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4"/>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4"/>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4" name="Google Shape;4404;p84"/>
          <p:cNvGrpSpPr/>
          <p:nvPr/>
        </p:nvGrpSpPr>
        <p:grpSpPr>
          <a:xfrm rot="5400000">
            <a:off x="1701119" y="1515381"/>
            <a:ext cx="175013" cy="27000"/>
            <a:chOff x="5662375" y="212375"/>
            <a:chExt cx="175013" cy="27000"/>
          </a:xfrm>
        </p:grpSpPr>
        <p:sp>
          <p:nvSpPr>
            <p:cNvPr id="4405" name="Google Shape;4405;p8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8" name="Google Shape;4408;p84"/>
          <p:cNvGrpSpPr/>
          <p:nvPr/>
        </p:nvGrpSpPr>
        <p:grpSpPr>
          <a:xfrm rot="5400000">
            <a:off x="1819519" y="4562081"/>
            <a:ext cx="175013" cy="27000"/>
            <a:chOff x="5662375" y="212375"/>
            <a:chExt cx="175013" cy="27000"/>
          </a:xfrm>
        </p:grpSpPr>
        <p:sp>
          <p:nvSpPr>
            <p:cNvPr id="4409" name="Google Shape;4409;p8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2" name="Google Shape;4412;p84"/>
          <p:cNvGrpSpPr/>
          <p:nvPr/>
        </p:nvGrpSpPr>
        <p:grpSpPr>
          <a:xfrm rot="5400000">
            <a:off x="408594" y="4140781"/>
            <a:ext cx="175013" cy="27000"/>
            <a:chOff x="5662375" y="212375"/>
            <a:chExt cx="175013" cy="27000"/>
          </a:xfrm>
        </p:grpSpPr>
        <p:sp>
          <p:nvSpPr>
            <p:cNvPr id="4413" name="Google Shape;4413;p84"/>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4"/>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4"/>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3">
  <p:cSld name="CUSTOM_13">
    <p:spTree>
      <p:nvGrpSpPr>
        <p:cNvPr id="4416" name="Shape 4416"/>
        <p:cNvGrpSpPr/>
        <p:nvPr/>
      </p:nvGrpSpPr>
      <p:grpSpPr>
        <a:xfrm>
          <a:off x="0" y="0"/>
          <a:ext cx="0" cy="0"/>
          <a:chOff x="0" y="0"/>
          <a:chExt cx="0" cy="0"/>
        </a:xfrm>
      </p:grpSpPr>
      <p:sp>
        <p:nvSpPr>
          <p:cNvPr id="4417" name="Google Shape;4417;p85"/>
          <p:cNvSpPr txBox="1"/>
          <p:nvPr>
            <p:ph type="title"/>
          </p:nvPr>
        </p:nvSpPr>
        <p:spPr>
          <a:xfrm>
            <a:off x="2962656" y="338328"/>
            <a:ext cx="3218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grpSp>
        <p:nvGrpSpPr>
          <p:cNvPr id="4418" name="Google Shape;4418;p85"/>
          <p:cNvGrpSpPr/>
          <p:nvPr/>
        </p:nvGrpSpPr>
        <p:grpSpPr>
          <a:xfrm>
            <a:off x="261711" y="-1158"/>
            <a:ext cx="8550326" cy="3981600"/>
            <a:chOff x="261711" y="-1158"/>
            <a:chExt cx="8550326" cy="3981600"/>
          </a:xfrm>
        </p:grpSpPr>
        <p:cxnSp>
          <p:nvCxnSpPr>
            <p:cNvPr id="4419" name="Google Shape;4419;p85"/>
            <p:cNvCxnSpPr/>
            <p:nvPr/>
          </p:nvCxnSpPr>
          <p:spPr>
            <a:xfrm>
              <a:off x="515925" y="-1158"/>
              <a:ext cx="0" cy="3981600"/>
            </a:xfrm>
            <a:prstGeom prst="straightConnector1">
              <a:avLst/>
            </a:prstGeom>
            <a:noFill/>
            <a:ln cap="flat" cmpd="sng" w="9525">
              <a:solidFill>
                <a:schemeClr val="dk2"/>
              </a:solidFill>
              <a:prstDash val="solid"/>
              <a:round/>
              <a:headEnd len="med" w="med" type="none"/>
              <a:tailEnd len="med" w="med" type="none"/>
            </a:ln>
          </p:spPr>
        </p:cxnSp>
        <p:cxnSp>
          <p:nvCxnSpPr>
            <p:cNvPr id="4420" name="Google Shape;4420;p85"/>
            <p:cNvCxnSpPr/>
            <p:nvPr/>
          </p:nvCxnSpPr>
          <p:spPr>
            <a:xfrm>
              <a:off x="8666025" y="-1158"/>
              <a:ext cx="0" cy="1902000"/>
            </a:xfrm>
            <a:prstGeom prst="straightConnector1">
              <a:avLst/>
            </a:prstGeom>
            <a:noFill/>
            <a:ln cap="flat" cmpd="sng" w="9525">
              <a:solidFill>
                <a:schemeClr val="dk2"/>
              </a:solidFill>
              <a:prstDash val="solid"/>
              <a:round/>
              <a:headEnd len="med" w="med" type="none"/>
              <a:tailEnd len="med" w="med" type="none"/>
            </a:ln>
          </p:spPr>
        </p:cxnSp>
        <p:grpSp>
          <p:nvGrpSpPr>
            <p:cNvPr id="4421" name="Google Shape;4421;p85"/>
            <p:cNvGrpSpPr/>
            <p:nvPr/>
          </p:nvGrpSpPr>
          <p:grpSpPr>
            <a:xfrm rot="10800000">
              <a:off x="343275" y="3300779"/>
              <a:ext cx="344736" cy="345385"/>
              <a:chOff x="7353050" y="316275"/>
              <a:chExt cx="292025" cy="292575"/>
            </a:xfrm>
          </p:grpSpPr>
          <p:sp>
            <p:nvSpPr>
              <p:cNvPr id="4422" name="Google Shape;4422;p8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6" name="Google Shape;4426;p85"/>
            <p:cNvGrpSpPr/>
            <p:nvPr/>
          </p:nvGrpSpPr>
          <p:grpSpPr>
            <a:xfrm rot="10800000">
              <a:off x="8520013" y="714742"/>
              <a:ext cx="292025" cy="292575"/>
              <a:chOff x="7353050" y="316275"/>
              <a:chExt cx="292025" cy="292575"/>
            </a:xfrm>
          </p:grpSpPr>
          <p:sp>
            <p:nvSpPr>
              <p:cNvPr id="4427" name="Google Shape;4427;p8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1" name="Google Shape;4431;p85"/>
            <p:cNvGrpSpPr/>
            <p:nvPr/>
          </p:nvGrpSpPr>
          <p:grpSpPr>
            <a:xfrm rot="10800000">
              <a:off x="261711" y="465077"/>
              <a:ext cx="507562" cy="507984"/>
              <a:chOff x="8064275" y="887850"/>
              <a:chExt cx="581800" cy="582350"/>
            </a:xfrm>
          </p:grpSpPr>
          <p:sp>
            <p:nvSpPr>
              <p:cNvPr id="4432" name="Google Shape;4432;p8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438" name="Google Shape;4438;p85"/>
          <p:cNvSpPr txBox="1"/>
          <p:nvPr>
            <p:ph idx="1" type="subTitle"/>
          </p:nvPr>
        </p:nvSpPr>
        <p:spPr>
          <a:xfrm>
            <a:off x="1408175" y="1035279"/>
            <a:ext cx="2184000" cy="45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4439" name="Google Shape;4439;p85"/>
          <p:cNvSpPr txBox="1"/>
          <p:nvPr>
            <p:ph idx="2" type="subTitle"/>
          </p:nvPr>
        </p:nvSpPr>
        <p:spPr>
          <a:xfrm>
            <a:off x="1408175" y="1336956"/>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4440" name="Google Shape;4440;p85"/>
          <p:cNvSpPr txBox="1"/>
          <p:nvPr>
            <p:ph idx="3" type="subTitle"/>
          </p:nvPr>
        </p:nvSpPr>
        <p:spPr>
          <a:xfrm>
            <a:off x="1408175" y="2309476"/>
            <a:ext cx="2184000" cy="457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4441" name="Google Shape;4441;p85"/>
          <p:cNvSpPr txBox="1"/>
          <p:nvPr>
            <p:ph idx="4" type="subTitle"/>
          </p:nvPr>
        </p:nvSpPr>
        <p:spPr>
          <a:xfrm>
            <a:off x="1408175" y="2609979"/>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4442" name="Google Shape;4442;p85"/>
          <p:cNvSpPr txBox="1"/>
          <p:nvPr>
            <p:ph idx="5" type="subTitle"/>
          </p:nvPr>
        </p:nvSpPr>
        <p:spPr>
          <a:xfrm>
            <a:off x="1408175" y="3587645"/>
            <a:ext cx="2184000" cy="45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4443" name="Google Shape;4443;p85"/>
          <p:cNvSpPr txBox="1"/>
          <p:nvPr>
            <p:ph idx="6" type="subTitle"/>
          </p:nvPr>
        </p:nvSpPr>
        <p:spPr>
          <a:xfrm>
            <a:off x="1408175" y="3889317"/>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4">
  <p:cSld name="CUSTOM_14">
    <p:spTree>
      <p:nvGrpSpPr>
        <p:cNvPr id="4444" name="Shape 4444"/>
        <p:cNvGrpSpPr/>
        <p:nvPr/>
      </p:nvGrpSpPr>
      <p:grpSpPr>
        <a:xfrm>
          <a:off x="0" y="0"/>
          <a:ext cx="0" cy="0"/>
          <a:chOff x="0" y="0"/>
          <a:chExt cx="0" cy="0"/>
        </a:xfrm>
      </p:grpSpPr>
      <p:cxnSp>
        <p:nvCxnSpPr>
          <p:cNvPr id="4445" name="Google Shape;4445;p86"/>
          <p:cNvCxnSpPr/>
          <p:nvPr/>
        </p:nvCxnSpPr>
        <p:spPr>
          <a:xfrm>
            <a:off x="590450" y="4340600"/>
            <a:ext cx="670200" cy="423000"/>
          </a:xfrm>
          <a:prstGeom prst="straightConnector1">
            <a:avLst/>
          </a:prstGeom>
          <a:noFill/>
          <a:ln cap="flat" cmpd="sng" w="9525">
            <a:solidFill>
              <a:schemeClr val="dk2"/>
            </a:solidFill>
            <a:prstDash val="solid"/>
            <a:round/>
            <a:headEnd len="med" w="med" type="none"/>
            <a:tailEnd len="med" w="med" type="none"/>
          </a:ln>
        </p:spPr>
      </p:cxnSp>
      <p:sp>
        <p:nvSpPr>
          <p:cNvPr id="4446" name="Google Shape;4446;p86"/>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4447" name="Google Shape;4447;p86"/>
          <p:cNvCxnSpPr/>
          <p:nvPr/>
        </p:nvCxnSpPr>
        <p:spPr>
          <a:xfrm flipH="1" rot="10800000">
            <a:off x="0" y="4332550"/>
            <a:ext cx="590700" cy="663900"/>
          </a:xfrm>
          <a:prstGeom prst="straightConnector1">
            <a:avLst/>
          </a:prstGeom>
          <a:noFill/>
          <a:ln cap="flat" cmpd="sng" w="9525">
            <a:solidFill>
              <a:schemeClr val="dk2"/>
            </a:solidFill>
            <a:prstDash val="solid"/>
            <a:round/>
            <a:headEnd len="med" w="med" type="none"/>
            <a:tailEnd len="med" w="med" type="none"/>
          </a:ln>
        </p:spPr>
      </p:cxnSp>
      <p:grpSp>
        <p:nvGrpSpPr>
          <p:cNvPr id="4448" name="Google Shape;4448;p86"/>
          <p:cNvGrpSpPr/>
          <p:nvPr/>
        </p:nvGrpSpPr>
        <p:grpSpPr>
          <a:xfrm flipH="1">
            <a:off x="431725" y="4183775"/>
            <a:ext cx="292025" cy="292575"/>
            <a:chOff x="7353050" y="316275"/>
            <a:chExt cx="292025" cy="292575"/>
          </a:xfrm>
        </p:grpSpPr>
        <p:sp>
          <p:nvSpPr>
            <p:cNvPr id="4449" name="Google Shape;4449;p8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3" name="Google Shape;4453;p86"/>
          <p:cNvGrpSpPr/>
          <p:nvPr/>
        </p:nvGrpSpPr>
        <p:grpSpPr>
          <a:xfrm>
            <a:off x="1075789" y="4604675"/>
            <a:ext cx="293111" cy="293388"/>
            <a:chOff x="3164039" y="430875"/>
            <a:chExt cx="293111" cy="293388"/>
          </a:xfrm>
        </p:grpSpPr>
        <p:sp>
          <p:nvSpPr>
            <p:cNvPr id="4454" name="Google Shape;4454;p86"/>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6"/>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6"/>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6"/>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6"/>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6"/>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460" name="Google Shape;4460;p86"/>
          <p:cNvCxnSpPr/>
          <p:nvPr/>
        </p:nvCxnSpPr>
        <p:spPr>
          <a:xfrm rot="10800000">
            <a:off x="7196975" y="2951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4461" name="Google Shape;4461;p86"/>
          <p:cNvCxnSpPr/>
          <p:nvPr/>
        </p:nvCxnSpPr>
        <p:spPr>
          <a:xfrm flipH="1">
            <a:off x="8354075" y="-66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4462" name="Google Shape;4462;p86"/>
          <p:cNvGrpSpPr/>
          <p:nvPr/>
        </p:nvGrpSpPr>
        <p:grpSpPr>
          <a:xfrm>
            <a:off x="8064275" y="526925"/>
            <a:ext cx="581800" cy="582350"/>
            <a:chOff x="8064275" y="887850"/>
            <a:chExt cx="581800" cy="582350"/>
          </a:xfrm>
        </p:grpSpPr>
        <p:sp>
          <p:nvSpPr>
            <p:cNvPr id="4463" name="Google Shape;4463;p8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9" name="Google Shape;4469;p86"/>
          <p:cNvGrpSpPr/>
          <p:nvPr/>
        </p:nvGrpSpPr>
        <p:grpSpPr>
          <a:xfrm>
            <a:off x="7033875" y="170875"/>
            <a:ext cx="292025" cy="292575"/>
            <a:chOff x="7353050" y="316275"/>
            <a:chExt cx="292025" cy="292575"/>
          </a:xfrm>
        </p:grpSpPr>
        <p:sp>
          <p:nvSpPr>
            <p:cNvPr id="4470" name="Google Shape;4470;p8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4" name="Google Shape;4474;p86"/>
          <p:cNvGrpSpPr/>
          <p:nvPr/>
        </p:nvGrpSpPr>
        <p:grpSpPr>
          <a:xfrm>
            <a:off x="8757950" y="229650"/>
            <a:ext cx="175000" cy="175000"/>
            <a:chOff x="8792300" y="321275"/>
            <a:chExt cx="175000" cy="175000"/>
          </a:xfrm>
        </p:grpSpPr>
        <p:sp>
          <p:nvSpPr>
            <p:cNvPr id="4475" name="Google Shape;4475;p8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9" name="Google Shape;4479;p86"/>
          <p:cNvGrpSpPr/>
          <p:nvPr/>
        </p:nvGrpSpPr>
        <p:grpSpPr>
          <a:xfrm>
            <a:off x="8490050" y="170875"/>
            <a:ext cx="175013" cy="27000"/>
            <a:chOff x="5662375" y="212375"/>
            <a:chExt cx="175013" cy="27000"/>
          </a:xfrm>
        </p:grpSpPr>
        <p:sp>
          <p:nvSpPr>
            <p:cNvPr id="4480" name="Google Shape;4480;p8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3" name="Google Shape;4483;p86"/>
          <p:cNvGrpSpPr/>
          <p:nvPr/>
        </p:nvGrpSpPr>
        <p:grpSpPr>
          <a:xfrm>
            <a:off x="7916350" y="1124600"/>
            <a:ext cx="175013" cy="27000"/>
            <a:chOff x="5662375" y="212375"/>
            <a:chExt cx="175013" cy="27000"/>
          </a:xfrm>
        </p:grpSpPr>
        <p:sp>
          <p:nvSpPr>
            <p:cNvPr id="4484" name="Google Shape;4484;p8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7" name="Google Shape;4487;p86"/>
          <p:cNvSpPr txBox="1"/>
          <p:nvPr>
            <p:ph idx="1" type="subTitle"/>
          </p:nvPr>
        </p:nvSpPr>
        <p:spPr>
          <a:xfrm>
            <a:off x="5641848" y="2743200"/>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4488" name="Google Shape;4488;p86"/>
          <p:cNvSpPr txBox="1"/>
          <p:nvPr>
            <p:ph idx="2" type="subTitle"/>
          </p:nvPr>
        </p:nvSpPr>
        <p:spPr>
          <a:xfrm>
            <a:off x="3639312" y="1636776"/>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4489" name="Google Shape;4489;p86"/>
          <p:cNvSpPr txBox="1"/>
          <p:nvPr>
            <p:ph idx="3" type="subTitle"/>
          </p:nvPr>
        </p:nvSpPr>
        <p:spPr>
          <a:xfrm>
            <a:off x="1636776" y="2249424"/>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4490" name="Google Shape;4490;p86"/>
          <p:cNvSpPr txBox="1"/>
          <p:nvPr>
            <p:ph idx="4" type="subTitle"/>
          </p:nvPr>
        </p:nvSpPr>
        <p:spPr>
          <a:xfrm>
            <a:off x="5641848" y="3081528"/>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4491" name="Google Shape;4491;p86"/>
          <p:cNvSpPr txBox="1"/>
          <p:nvPr>
            <p:ph idx="5" type="subTitle"/>
          </p:nvPr>
        </p:nvSpPr>
        <p:spPr>
          <a:xfrm>
            <a:off x="3639312" y="1975104"/>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4492" name="Google Shape;4492;p86"/>
          <p:cNvSpPr txBox="1"/>
          <p:nvPr>
            <p:ph idx="6" type="subTitle"/>
          </p:nvPr>
        </p:nvSpPr>
        <p:spPr>
          <a:xfrm>
            <a:off x="1636776" y="2596896"/>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TITLE_AND_BODY_1">
    <p:spTree>
      <p:nvGrpSpPr>
        <p:cNvPr id="4493" name="Shape 4493"/>
        <p:cNvGrpSpPr/>
        <p:nvPr/>
      </p:nvGrpSpPr>
      <p:grpSpPr>
        <a:xfrm>
          <a:off x="0" y="0"/>
          <a:ext cx="0" cy="0"/>
          <a:chOff x="0" y="0"/>
          <a:chExt cx="0" cy="0"/>
        </a:xfrm>
      </p:grpSpPr>
      <p:sp>
        <p:nvSpPr>
          <p:cNvPr id="4494" name="Google Shape;4494;p87"/>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4495" name="Google Shape;4495;p87"/>
          <p:cNvSpPr txBox="1"/>
          <p:nvPr>
            <p:ph idx="1" type="body"/>
          </p:nvPr>
        </p:nvSpPr>
        <p:spPr>
          <a:xfrm>
            <a:off x="714650" y="1152150"/>
            <a:ext cx="7705500" cy="3529500"/>
          </a:xfrm>
          <a:prstGeom prst="rect">
            <a:avLst/>
          </a:prstGeom>
          <a:noFill/>
          <a:ln>
            <a:noFill/>
          </a:ln>
        </p:spPr>
        <p:txBody>
          <a:bodyPr anchorCtr="0" anchor="ctr" bIns="91425" lIns="91425" spcFirstLastPara="1" rIns="91425" wrap="square" tIns="91425">
            <a:noAutofit/>
          </a:bodyPr>
          <a:lstStyle>
            <a:lvl1pPr indent="-304800" lvl="0" marL="4572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indent="-304800" lvl="1" marL="9144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indent="-304800" lvl="2" marL="13716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indent="-304800" lvl="3" marL="1828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indent="-304800" lvl="4" marL="22860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indent="-304800" lvl="5" marL="27432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indent="-304800" lvl="6" marL="32004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indent="-304800" lvl="7" marL="36576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indent="-304800" lvl="8" marL="411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p:txBody>
      </p:sp>
      <p:cxnSp>
        <p:nvCxnSpPr>
          <p:cNvPr id="4496" name="Google Shape;4496;p87"/>
          <p:cNvCxnSpPr/>
          <p:nvPr/>
        </p:nvCxnSpPr>
        <p:spPr>
          <a:xfrm rot="10800000">
            <a:off x="303000" y="3359375"/>
            <a:ext cx="151800" cy="957300"/>
          </a:xfrm>
          <a:prstGeom prst="straightConnector1">
            <a:avLst/>
          </a:prstGeom>
          <a:noFill/>
          <a:ln cap="flat" cmpd="sng" w="9525">
            <a:solidFill>
              <a:schemeClr val="dk1"/>
            </a:solidFill>
            <a:prstDash val="solid"/>
            <a:round/>
            <a:headEnd len="med" w="med" type="none"/>
            <a:tailEnd len="med" w="med" type="none"/>
          </a:ln>
        </p:spPr>
      </p:cxnSp>
      <p:cxnSp>
        <p:nvCxnSpPr>
          <p:cNvPr id="4497" name="Google Shape;4497;p87"/>
          <p:cNvCxnSpPr/>
          <p:nvPr/>
        </p:nvCxnSpPr>
        <p:spPr>
          <a:xfrm flipH="1" rot="10800000">
            <a:off x="0" y="4332550"/>
            <a:ext cx="446700" cy="663900"/>
          </a:xfrm>
          <a:prstGeom prst="straightConnector1">
            <a:avLst/>
          </a:prstGeom>
          <a:noFill/>
          <a:ln cap="flat" cmpd="sng" w="9525">
            <a:solidFill>
              <a:schemeClr val="dk1"/>
            </a:solidFill>
            <a:prstDash val="solid"/>
            <a:round/>
            <a:headEnd len="med" w="med" type="none"/>
            <a:tailEnd len="med" w="med" type="none"/>
          </a:ln>
        </p:spPr>
      </p:cxnSp>
      <p:grpSp>
        <p:nvGrpSpPr>
          <p:cNvPr id="4498" name="Google Shape;4498;p87"/>
          <p:cNvGrpSpPr/>
          <p:nvPr/>
        </p:nvGrpSpPr>
        <p:grpSpPr>
          <a:xfrm flipH="1">
            <a:off x="300738" y="4167800"/>
            <a:ext cx="292025" cy="292575"/>
            <a:chOff x="7353050" y="316275"/>
            <a:chExt cx="292025" cy="292575"/>
          </a:xfrm>
        </p:grpSpPr>
        <p:sp>
          <p:nvSpPr>
            <p:cNvPr id="4499" name="Google Shape;4499;p8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3" name="Google Shape;4503;p87"/>
          <p:cNvGrpSpPr/>
          <p:nvPr/>
        </p:nvGrpSpPr>
        <p:grpSpPr>
          <a:xfrm>
            <a:off x="148789" y="3224300"/>
            <a:ext cx="293111" cy="293388"/>
            <a:chOff x="3164039" y="430875"/>
            <a:chExt cx="293111" cy="293388"/>
          </a:xfrm>
        </p:grpSpPr>
        <p:sp>
          <p:nvSpPr>
            <p:cNvPr id="4504" name="Google Shape;4504;p87"/>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7"/>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7"/>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7"/>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7"/>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7"/>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510" name="Google Shape;4510;p87"/>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4511" name="Google Shape;4511;p87"/>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4512" name="Google Shape;4512;p87"/>
          <p:cNvGrpSpPr/>
          <p:nvPr/>
        </p:nvGrpSpPr>
        <p:grpSpPr>
          <a:xfrm>
            <a:off x="8064275" y="526925"/>
            <a:ext cx="581800" cy="582350"/>
            <a:chOff x="8064275" y="887850"/>
            <a:chExt cx="581800" cy="582350"/>
          </a:xfrm>
        </p:grpSpPr>
        <p:sp>
          <p:nvSpPr>
            <p:cNvPr id="4513" name="Google Shape;4513;p8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9" name="Google Shape;4519;p87"/>
          <p:cNvGrpSpPr/>
          <p:nvPr/>
        </p:nvGrpSpPr>
        <p:grpSpPr>
          <a:xfrm>
            <a:off x="7033875" y="170875"/>
            <a:ext cx="292025" cy="292575"/>
            <a:chOff x="7353050" y="316275"/>
            <a:chExt cx="292025" cy="292575"/>
          </a:xfrm>
        </p:grpSpPr>
        <p:sp>
          <p:nvSpPr>
            <p:cNvPr id="4520" name="Google Shape;4520;p8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4" name="Google Shape;4524;p87"/>
          <p:cNvGrpSpPr/>
          <p:nvPr/>
        </p:nvGrpSpPr>
        <p:grpSpPr>
          <a:xfrm>
            <a:off x="8757950" y="229650"/>
            <a:ext cx="175000" cy="175000"/>
            <a:chOff x="8792300" y="321275"/>
            <a:chExt cx="175000" cy="175000"/>
          </a:xfrm>
        </p:grpSpPr>
        <p:sp>
          <p:nvSpPr>
            <p:cNvPr id="4525" name="Google Shape;4525;p8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9" name="Google Shape;4529;p87"/>
          <p:cNvGrpSpPr/>
          <p:nvPr/>
        </p:nvGrpSpPr>
        <p:grpSpPr>
          <a:xfrm>
            <a:off x="8490050" y="170875"/>
            <a:ext cx="175013" cy="27000"/>
            <a:chOff x="5662375" y="212375"/>
            <a:chExt cx="175013" cy="27000"/>
          </a:xfrm>
        </p:grpSpPr>
        <p:sp>
          <p:nvSpPr>
            <p:cNvPr id="4530" name="Google Shape;4530;p8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3" name="Google Shape;4533;p87"/>
          <p:cNvGrpSpPr/>
          <p:nvPr/>
        </p:nvGrpSpPr>
        <p:grpSpPr>
          <a:xfrm>
            <a:off x="7916350" y="1124600"/>
            <a:ext cx="175013" cy="27000"/>
            <a:chOff x="5662375" y="212375"/>
            <a:chExt cx="175013" cy="27000"/>
          </a:xfrm>
        </p:grpSpPr>
        <p:sp>
          <p:nvSpPr>
            <p:cNvPr id="4534" name="Google Shape;4534;p8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5">
    <p:spTree>
      <p:nvGrpSpPr>
        <p:cNvPr id="4537" name="Shape 4537"/>
        <p:cNvGrpSpPr/>
        <p:nvPr/>
      </p:nvGrpSpPr>
      <p:grpSpPr>
        <a:xfrm>
          <a:off x="0" y="0"/>
          <a:ext cx="0" cy="0"/>
          <a:chOff x="0" y="0"/>
          <a:chExt cx="0" cy="0"/>
        </a:xfrm>
      </p:grpSpPr>
      <p:sp>
        <p:nvSpPr>
          <p:cNvPr id="4538" name="Google Shape;4538;p88"/>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cxnSp>
        <p:nvCxnSpPr>
          <p:cNvPr id="4539" name="Google Shape;4539;p88"/>
          <p:cNvCxnSpPr/>
          <p:nvPr/>
        </p:nvCxnSpPr>
        <p:spPr>
          <a:xfrm>
            <a:off x="590450" y="4340600"/>
            <a:ext cx="670200" cy="423000"/>
          </a:xfrm>
          <a:prstGeom prst="straightConnector1">
            <a:avLst/>
          </a:prstGeom>
          <a:noFill/>
          <a:ln cap="flat" cmpd="sng" w="9525">
            <a:solidFill>
              <a:schemeClr val="dk1"/>
            </a:solidFill>
            <a:prstDash val="solid"/>
            <a:round/>
            <a:headEnd len="med" w="med" type="none"/>
            <a:tailEnd len="med" w="med" type="none"/>
          </a:ln>
        </p:spPr>
      </p:cxnSp>
      <p:cxnSp>
        <p:nvCxnSpPr>
          <p:cNvPr id="4540" name="Google Shape;4540;p88"/>
          <p:cNvCxnSpPr/>
          <p:nvPr/>
        </p:nvCxnSpPr>
        <p:spPr>
          <a:xfrm flipH="1" rot="10800000">
            <a:off x="0" y="4332550"/>
            <a:ext cx="590700" cy="663900"/>
          </a:xfrm>
          <a:prstGeom prst="straightConnector1">
            <a:avLst/>
          </a:prstGeom>
          <a:noFill/>
          <a:ln cap="flat" cmpd="sng" w="9525">
            <a:solidFill>
              <a:schemeClr val="dk1"/>
            </a:solidFill>
            <a:prstDash val="solid"/>
            <a:round/>
            <a:headEnd len="med" w="med" type="none"/>
            <a:tailEnd len="med" w="med" type="none"/>
          </a:ln>
        </p:spPr>
      </p:cxnSp>
      <p:grpSp>
        <p:nvGrpSpPr>
          <p:cNvPr id="4541" name="Google Shape;4541;p88"/>
          <p:cNvGrpSpPr/>
          <p:nvPr/>
        </p:nvGrpSpPr>
        <p:grpSpPr>
          <a:xfrm flipH="1">
            <a:off x="431725" y="4183775"/>
            <a:ext cx="292025" cy="292575"/>
            <a:chOff x="7353050" y="316275"/>
            <a:chExt cx="292025" cy="292575"/>
          </a:xfrm>
        </p:grpSpPr>
        <p:sp>
          <p:nvSpPr>
            <p:cNvPr id="4542" name="Google Shape;4542;p8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6" name="Google Shape;4546;p88"/>
          <p:cNvGrpSpPr/>
          <p:nvPr/>
        </p:nvGrpSpPr>
        <p:grpSpPr>
          <a:xfrm>
            <a:off x="1075789" y="4604675"/>
            <a:ext cx="293111" cy="293388"/>
            <a:chOff x="3164039" y="430875"/>
            <a:chExt cx="293111" cy="293388"/>
          </a:xfrm>
        </p:grpSpPr>
        <p:sp>
          <p:nvSpPr>
            <p:cNvPr id="4547" name="Google Shape;4547;p8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553" name="Google Shape;4553;p88"/>
          <p:cNvCxnSpPr/>
          <p:nvPr/>
        </p:nvCxnSpPr>
        <p:spPr>
          <a:xfrm rot="10800000">
            <a:off x="7196975" y="2951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4554" name="Google Shape;4554;p88"/>
          <p:cNvCxnSpPr/>
          <p:nvPr/>
        </p:nvCxnSpPr>
        <p:spPr>
          <a:xfrm flipH="1">
            <a:off x="8354075" y="-66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4555" name="Google Shape;4555;p88"/>
          <p:cNvGrpSpPr/>
          <p:nvPr/>
        </p:nvGrpSpPr>
        <p:grpSpPr>
          <a:xfrm>
            <a:off x="8064275" y="526925"/>
            <a:ext cx="581800" cy="582350"/>
            <a:chOff x="8064275" y="887850"/>
            <a:chExt cx="581800" cy="582350"/>
          </a:xfrm>
        </p:grpSpPr>
        <p:sp>
          <p:nvSpPr>
            <p:cNvPr id="4556" name="Google Shape;4556;p8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2" name="Google Shape;4562;p88"/>
          <p:cNvGrpSpPr/>
          <p:nvPr/>
        </p:nvGrpSpPr>
        <p:grpSpPr>
          <a:xfrm>
            <a:off x="7033875" y="170875"/>
            <a:ext cx="292025" cy="292575"/>
            <a:chOff x="7353050" y="316275"/>
            <a:chExt cx="292025" cy="292575"/>
          </a:xfrm>
        </p:grpSpPr>
        <p:sp>
          <p:nvSpPr>
            <p:cNvPr id="4563" name="Google Shape;4563;p8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7" name="Google Shape;4567;p88"/>
          <p:cNvGrpSpPr/>
          <p:nvPr/>
        </p:nvGrpSpPr>
        <p:grpSpPr>
          <a:xfrm>
            <a:off x="8757950" y="229650"/>
            <a:ext cx="175000" cy="175000"/>
            <a:chOff x="8792300" y="321275"/>
            <a:chExt cx="175000" cy="175000"/>
          </a:xfrm>
        </p:grpSpPr>
        <p:sp>
          <p:nvSpPr>
            <p:cNvPr id="4568" name="Google Shape;4568;p8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2" name="Google Shape;4572;p88"/>
          <p:cNvGrpSpPr/>
          <p:nvPr/>
        </p:nvGrpSpPr>
        <p:grpSpPr>
          <a:xfrm>
            <a:off x="8490050" y="170875"/>
            <a:ext cx="175013" cy="27000"/>
            <a:chOff x="5662375" y="212375"/>
            <a:chExt cx="175013" cy="27000"/>
          </a:xfrm>
        </p:grpSpPr>
        <p:sp>
          <p:nvSpPr>
            <p:cNvPr id="4573" name="Google Shape;4573;p88"/>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8"/>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8"/>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6" name="Google Shape;4576;p88"/>
          <p:cNvGrpSpPr/>
          <p:nvPr/>
        </p:nvGrpSpPr>
        <p:grpSpPr>
          <a:xfrm>
            <a:off x="7916350" y="1124600"/>
            <a:ext cx="175013" cy="27000"/>
            <a:chOff x="5662375" y="212375"/>
            <a:chExt cx="175013" cy="27000"/>
          </a:xfrm>
        </p:grpSpPr>
        <p:sp>
          <p:nvSpPr>
            <p:cNvPr id="4577" name="Google Shape;4577;p88"/>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8"/>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8"/>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6">
    <p:spTree>
      <p:nvGrpSpPr>
        <p:cNvPr id="4580" name="Shape 4580"/>
        <p:cNvGrpSpPr/>
        <p:nvPr/>
      </p:nvGrpSpPr>
      <p:grpSpPr>
        <a:xfrm>
          <a:off x="0" y="0"/>
          <a:ext cx="0" cy="0"/>
          <a:chOff x="0" y="0"/>
          <a:chExt cx="0" cy="0"/>
        </a:xfrm>
      </p:grpSpPr>
      <p:sp>
        <p:nvSpPr>
          <p:cNvPr id="4581" name="Google Shape;4581;p89"/>
          <p:cNvSpPr txBox="1"/>
          <p:nvPr>
            <p:ph type="title"/>
          </p:nvPr>
        </p:nvSpPr>
        <p:spPr>
          <a:xfrm>
            <a:off x="896100" y="1984450"/>
            <a:ext cx="3457200" cy="12921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cxnSp>
        <p:nvCxnSpPr>
          <p:cNvPr id="4582" name="Google Shape;4582;p89"/>
          <p:cNvCxnSpPr/>
          <p:nvPr/>
        </p:nvCxnSpPr>
        <p:spPr>
          <a:xfrm>
            <a:off x="1645925" y="5231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4583" name="Google Shape;4583;p89"/>
          <p:cNvCxnSpPr/>
          <p:nvPr/>
        </p:nvCxnSpPr>
        <p:spPr>
          <a:xfrm flipH="1" rot="10800000">
            <a:off x="803050" y="529675"/>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4584" name="Google Shape;4584;p89"/>
          <p:cNvCxnSpPr/>
          <p:nvPr/>
        </p:nvCxnSpPr>
        <p:spPr>
          <a:xfrm>
            <a:off x="0" y="6520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4585" name="Google Shape;4585;p89"/>
          <p:cNvGrpSpPr/>
          <p:nvPr/>
        </p:nvGrpSpPr>
        <p:grpSpPr>
          <a:xfrm flipH="1">
            <a:off x="499400" y="959675"/>
            <a:ext cx="581800" cy="582350"/>
            <a:chOff x="8064275" y="887850"/>
            <a:chExt cx="581800" cy="582350"/>
          </a:xfrm>
        </p:grpSpPr>
        <p:sp>
          <p:nvSpPr>
            <p:cNvPr id="4586" name="Google Shape;4586;p8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2" name="Google Shape;4592;p89"/>
          <p:cNvGrpSpPr/>
          <p:nvPr/>
        </p:nvGrpSpPr>
        <p:grpSpPr>
          <a:xfrm flipH="1">
            <a:off x="1500400" y="388100"/>
            <a:ext cx="292025" cy="292575"/>
            <a:chOff x="7353050" y="316275"/>
            <a:chExt cx="292025" cy="292575"/>
          </a:xfrm>
        </p:grpSpPr>
        <p:sp>
          <p:nvSpPr>
            <p:cNvPr id="4593" name="Google Shape;4593;p8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7" name="Google Shape;4597;p89"/>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9"/>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9"/>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9"/>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9"/>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9"/>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3" name="Google Shape;4603;p89"/>
          <p:cNvGrpSpPr/>
          <p:nvPr/>
        </p:nvGrpSpPr>
        <p:grpSpPr>
          <a:xfrm flipH="1">
            <a:off x="3527112" y="361100"/>
            <a:ext cx="175013" cy="27000"/>
            <a:chOff x="5662375" y="212375"/>
            <a:chExt cx="175013" cy="27000"/>
          </a:xfrm>
        </p:grpSpPr>
        <p:sp>
          <p:nvSpPr>
            <p:cNvPr id="4604" name="Google Shape;4604;p8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7" name="Google Shape;4607;p89"/>
          <p:cNvGrpSpPr/>
          <p:nvPr/>
        </p:nvGrpSpPr>
        <p:grpSpPr>
          <a:xfrm flipH="1">
            <a:off x="480412" y="242700"/>
            <a:ext cx="175013" cy="27000"/>
            <a:chOff x="5662375" y="212375"/>
            <a:chExt cx="175013" cy="27000"/>
          </a:xfrm>
        </p:grpSpPr>
        <p:sp>
          <p:nvSpPr>
            <p:cNvPr id="4608" name="Google Shape;4608;p8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1" name="Google Shape;4611;p89"/>
          <p:cNvGrpSpPr/>
          <p:nvPr/>
        </p:nvGrpSpPr>
        <p:grpSpPr>
          <a:xfrm flipH="1">
            <a:off x="901712" y="1653625"/>
            <a:ext cx="175013" cy="27000"/>
            <a:chOff x="5662375" y="212375"/>
            <a:chExt cx="175013" cy="27000"/>
          </a:xfrm>
        </p:grpSpPr>
        <p:sp>
          <p:nvSpPr>
            <p:cNvPr id="4612" name="Google Shape;4612;p8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615" name="Google Shape;4615;p89"/>
          <p:cNvCxnSpPr/>
          <p:nvPr/>
        </p:nvCxnSpPr>
        <p:spPr>
          <a:xfrm>
            <a:off x="791400" y="42124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4616" name="Google Shape;4616;p89"/>
          <p:cNvCxnSpPr/>
          <p:nvPr/>
        </p:nvCxnSpPr>
        <p:spPr>
          <a:xfrm flipH="1" rot="10800000">
            <a:off x="0" y="42204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4617" name="Google Shape;4617;p89"/>
          <p:cNvGrpSpPr/>
          <p:nvPr/>
        </p:nvGrpSpPr>
        <p:grpSpPr>
          <a:xfrm rot="10800000">
            <a:off x="499400" y="3940925"/>
            <a:ext cx="581800" cy="582350"/>
            <a:chOff x="8064275" y="887850"/>
            <a:chExt cx="581800" cy="582350"/>
          </a:xfrm>
        </p:grpSpPr>
        <p:sp>
          <p:nvSpPr>
            <p:cNvPr id="4618" name="Google Shape;4618;p8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4" name="Google Shape;4624;p89"/>
          <p:cNvGrpSpPr/>
          <p:nvPr/>
        </p:nvGrpSpPr>
        <p:grpSpPr>
          <a:xfrm rot="10800000">
            <a:off x="1819575" y="4586750"/>
            <a:ext cx="292025" cy="292575"/>
            <a:chOff x="7353050" y="316275"/>
            <a:chExt cx="292025" cy="292575"/>
          </a:xfrm>
        </p:grpSpPr>
        <p:sp>
          <p:nvSpPr>
            <p:cNvPr id="4625" name="Google Shape;4625;p8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9" name="Google Shape;4629;p89"/>
          <p:cNvGrpSpPr/>
          <p:nvPr/>
        </p:nvGrpSpPr>
        <p:grpSpPr>
          <a:xfrm rot="10800000">
            <a:off x="212525" y="4645550"/>
            <a:ext cx="175000" cy="175000"/>
            <a:chOff x="8792300" y="321275"/>
            <a:chExt cx="175000" cy="175000"/>
          </a:xfrm>
        </p:grpSpPr>
        <p:sp>
          <p:nvSpPr>
            <p:cNvPr id="4630" name="Google Shape;4630;p8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4" name="Google Shape;4634;p89"/>
          <p:cNvGrpSpPr/>
          <p:nvPr/>
        </p:nvGrpSpPr>
        <p:grpSpPr>
          <a:xfrm rot="10800000">
            <a:off x="480412" y="4852325"/>
            <a:ext cx="175013" cy="27000"/>
            <a:chOff x="5662375" y="212375"/>
            <a:chExt cx="175013" cy="27000"/>
          </a:xfrm>
        </p:grpSpPr>
        <p:sp>
          <p:nvSpPr>
            <p:cNvPr id="4635" name="Google Shape;4635;p8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8" name="Google Shape;4638;p89"/>
          <p:cNvGrpSpPr/>
          <p:nvPr/>
        </p:nvGrpSpPr>
        <p:grpSpPr>
          <a:xfrm rot="10800000">
            <a:off x="1054112" y="3898600"/>
            <a:ext cx="175013" cy="27000"/>
            <a:chOff x="5662375" y="212375"/>
            <a:chExt cx="175013" cy="27000"/>
          </a:xfrm>
        </p:grpSpPr>
        <p:sp>
          <p:nvSpPr>
            <p:cNvPr id="4639" name="Google Shape;4639;p8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7">
    <p:spTree>
      <p:nvGrpSpPr>
        <p:cNvPr id="4642" name="Shape 4642"/>
        <p:cNvGrpSpPr/>
        <p:nvPr/>
      </p:nvGrpSpPr>
      <p:grpSpPr>
        <a:xfrm>
          <a:off x="0" y="0"/>
          <a:ext cx="0" cy="0"/>
          <a:chOff x="0" y="0"/>
          <a:chExt cx="0" cy="0"/>
        </a:xfrm>
      </p:grpSpPr>
      <p:sp>
        <p:nvSpPr>
          <p:cNvPr id="4643" name="Google Shape;4643;p90"/>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4644" name="Google Shape;4644;p90"/>
          <p:cNvCxnSpPr/>
          <p:nvPr/>
        </p:nvCxnSpPr>
        <p:spPr>
          <a:xfrm rot="10800000">
            <a:off x="8109000" y="501275"/>
            <a:ext cx="737700" cy="737700"/>
          </a:xfrm>
          <a:prstGeom prst="straightConnector1">
            <a:avLst/>
          </a:prstGeom>
          <a:noFill/>
          <a:ln cap="flat" cmpd="sng" w="9525">
            <a:solidFill>
              <a:schemeClr val="dk2"/>
            </a:solidFill>
            <a:prstDash val="solid"/>
            <a:round/>
            <a:headEnd len="med" w="med" type="none"/>
            <a:tailEnd len="med" w="med" type="none"/>
          </a:ln>
        </p:spPr>
      </p:cxnSp>
      <p:cxnSp>
        <p:nvCxnSpPr>
          <p:cNvPr id="4645" name="Google Shape;4645;p90"/>
          <p:cNvCxnSpPr/>
          <p:nvPr/>
        </p:nvCxnSpPr>
        <p:spPr>
          <a:xfrm>
            <a:off x="582475" y="282188"/>
            <a:ext cx="1212900" cy="422700"/>
          </a:xfrm>
          <a:prstGeom prst="straightConnector1">
            <a:avLst/>
          </a:prstGeom>
          <a:noFill/>
          <a:ln cap="flat" cmpd="sng" w="9525">
            <a:solidFill>
              <a:schemeClr val="dk2"/>
            </a:solidFill>
            <a:prstDash val="solid"/>
            <a:round/>
            <a:headEnd len="med" w="med" type="none"/>
            <a:tailEnd len="med" w="med" type="none"/>
          </a:ln>
        </p:spPr>
      </p:cxnSp>
      <p:cxnSp>
        <p:nvCxnSpPr>
          <p:cNvPr id="4646" name="Google Shape;4646;p90"/>
          <p:cNvCxnSpPr/>
          <p:nvPr/>
        </p:nvCxnSpPr>
        <p:spPr>
          <a:xfrm flipH="1" rot="10800000">
            <a:off x="0" y="274188"/>
            <a:ext cx="582600" cy="654300"/>
          </a:xfrm>
          <a:prstGeom prst="straightConnector1">
            <a:avLst/>
          </a:prstGeom>
          <a:noFill/>
          <a:ln cap="flat" cmpd="sng" w="9525">
            <a:solidFill>
              <a:schemeClr val="dk2"/>
            </a:solidFill>
            <a:prstDash val="solid"/>
            <a:round/>
            <a:headEnd len="med" w="med" type="none"/>
            <a:tailEnd len="med" w="med" type="none"/>
          </a:ln>
        </p:spPr>
      </p:cxnSp>
      <p:grpSp>
        <p:nvGrpSpPr>
          <p:cNvPr id="4647" name="Google Shape;4647;p90"/>
          <p:cNvGrpSpPr/>
          <p:nvPr/>
        </p:nvGrpSpPr>
        <p:grpSpPr>
          <a:xfrm flipH="1">
            <a:off x="423750" y="125363"/>
            <a:ext cx="292025" cy="292575"/>
            <a:chOff x="7353050" y="316275"/>
            <a:chExt cx="292025" cy="292575"/>
          </a:xfrm>
        </p:grpSpPr>
        <p:sp>
          <p:nvSpPr>
            <p:cNvPr id="4648" name="Google Shape;4648;p9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9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9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9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2" name="Google Shape;4652;p90"/>
          <p:cNvGrpSpPr/>
          <p:nvPr/>
        </p:nvGrpSpPr>
        <p:grpSpPr>
          <a:xfrm>
            <a:off x="1638739" y="558163"/>
            <a:ext cx="293111" cy="293388"/>
            <a:chOff x="3164039" y="430875"/>
            <a:chExt cx="293111" cy="293388"/>
          </a:xfrm>
        </p:grpSpPr>
        <p:sp>
          <p:nvSpPr>
            <p:cNvPr id="4653" name="Google Shape;4653;p9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9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9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9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9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9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9" name="Google Shape;4659;p90"/>
          <p:cNvGrpSpPr/>
          <p:nvPr/>
        </p:nvGrpSpPr>
        <p:grpSpPr>
          <a:xfrm>
            <a:off x="1591750" y="362600"/>
            <a:ext cx="175013" cy="27000"/>
            <a:chOff x="5662375" y="212375"/>
            <a:chExt cx="175013" cy="27000"/>
          </a:xfrm>
        </p:grpSpPr>
        <p:sp>
          <p:nvSpPr>
            <p:cNvPr id="4660" name="Google Shape;4660;p9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9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9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663" name="Google Shape;4663;p90"/>
          <p:cNvCxnSpPr/>
          <p:nvPr/>
        </p:nvCxnSpPr>
        <p:spPr>
          <a:xfrm flipH="1">
            <a:off x="8151325" y="6875"/>
            <a:ext cx="1002600" cy="494400"/>
          </a:xfrm>
          <a:prstGeom prst="straightConnector1">
            <a:avLst/>
          </a:prstGeom>
          <a:noFill/>
          <a:ln cap="flat" cmpd="sng" w="9525">
            <a:solidFill>
              <a:schemeClr val="dk2"/>
            </a:solidFill>
            <a:prstDash val="solid"/>
            <a:round/>
            <a:headEnd len="med" w="med" type="none"/>
            <a:tailEnd len="med" w="med" type="none"/>
          </a:ln>
        </p:spPr>
      </p:cxnSp>
      <p:grpSp>
        <p:nvGrpSpPr>
          <p:cNvPr id="4664" name="Google Shape;4664;p90"/>
          <p:cNvGrpSpPr/>
          <p:nvPr/>
        </p:nvGrpSpPr>
        <p:grpSpPr>
          <a:xfrm>
            <a:off x="7823875" y="202375"/>
            <a:ext cx="581800" cy="582350"/>
            <a:chOff x="8064275" y="887850"/>
            <a:chExt cx="581800" cy="582350"/>
          </a:xfrm>
        </p:grpSpPr>
        <p:sp>
          <p:nvSpPr>
            <p:cNvPr id="4665" name="Google Shape;4665;p9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9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9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9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9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9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1" name="Google Shape;4671;p90"/>
          <p:cNvGrpSpPr/>
          <p:nvPr/>
        </p:nvGrpSpPr>
        <p:grpSpPr>
          <a:xfrm flipH="1">
            <a:off x="8698650" y="1117488"/>
            <a:ext cx="292025" cy="292575"/>
            <a:chOff x="7353050" y="316275"/>
            <a:chExt cx="292025" cy="292575"/>
          </a:xfrm>
        </p:grpSpPr>
        <p:sp>
          <p:nvSpPr>
            <p:cNvPr id="4672" name="Google Shape;4672;p9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9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9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9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6" name="Google Shape;4676;p90"/>
          <p:cNvGrpSpPr/>
          <p:nvPr/>
        </p:nvGrpSpPr>
        <p:grpSpPr>
          <a:xfrm>
            <a:off x="8678350" y="1581800"/>
            <a:ext cx="175013" cy="27000"/>
            <a:chOff x="5662375" y="212375"/>
            <a:chExt cx="175013" cy="27000"/>
          </a:xfrm>
        </p:grpSpPr>
        <p:sp>
          <p:nvSpPr>
            <p:cNvPr id="4677" name="Google Shape;4677;p9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9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9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8">
    <p:spTree>
      <p:nvGrpSpPr>
        <p:cNvPr id="4680" name="Shape 4680"/>
        <p:cNvGrpSpPr/>
        <p:nvPr/>
      </p:nvGrpSpPr>
      <p:grpSpPr>
        <a:xfrm>
          <a:off x="0" y="0"/>
          <a:ext cx="0" cy="0"/>
          <a:chOff x="0" y="0"/>
          <a:chExt cx="0" cy="0"/>
        </a:xfrm>
      </p:grpSpPr>
      <p:cxnSp>
        <p:nvCxnSpPr>
          <p:cNvPr id="4681" name="Google Shape;4681;p91"/>
          <p:cNvCxnSpPr/>
          <p:nvPr/>
        </p:nvCxnSpPr>
        <p:spPr>
          <a:xfrm rot="5400000">
            <a:off x="7269708" y="3324550"/>
            <a:ext cx="1133100" cy="306300"/>
          </a:xfrm>
          <a:prstGeom prst="straightConnector1">
            <a:avLst/>
          </a:prstGeom>
          <a:noFill/>
          <a:ln cap="flat" cmpd="sng" w="9525">
            <a:solidFill>
              <a:srgbClr val="1A2E35"/>
            </a:solidFill>
            <a:prstDash val="solid"/>
            <a:round/>
            <a:headEnd len="med" w="med" type="none"/>
            <a:tailEnd len="med" w="med" type="none"/>
          </a:ln>
        </p:spPr>
      </p:cxnSp>
      <p:cxnSp>
        <p:nvCxnSpPr>
          <p:cNvPr id="4682" name="Google Shape;4682;p91"/>
          <p:cNvCxnSpPr/>
          <p:nvPr/>
        </p:nvCxnSpPr>
        <p:spPr>
          <a:xfrm flipH="1" rot="-5400000">
            <a:off x="7181408" y="2082400"/>
            <a:ext cx="1342200" cy="315300"/>
          </a:xfrm>
          <a:prstGeom prst="straightConnector1">
            <a:avLst/>
          </a:prstGeom>
          <a:noFill/>
          <a:ln cap="flat" cmpd="sng" w="9525">
            <a:solidFill>
              <a:srgbClr val="1A2E35"/>
            </a:solidFill>
            <a:prstDash val="solid"/>
            <a:round/>
            <a:headEnd len="med" w="med" type="none"/>
            <a:tailEnd len="med" w="med" type="none"/>
          </a:ln>
        </p:spPr>
      </p:cxnSp>
      <p:cxnSp>
        <p:nvCxnSpPr>
          <p:cNvPr id="4683" name="Google Shape;4683;p91"/>
          <p:cNvCxnSpPr/>
          <p:nvPr/>
        </p:nvCxnSpPr>
        <p:spPr>
          <a:xfrm rot="5400000">
            <a:off x="7232433" y="736375"/>
            <a:ext cx="1332000" cy="392100"/>
          </a:xfrm>
          <a:prstGeom prst="straightConnector1">
            <a:avLst/>
          </a:prstGeom>
          <a:noFill/>
          <a:ln cap="flat" cmpd="sng" w="9525">
            <a:solidFill>
              <a:srgbClr val="1A2E35"/>
            </a:solidFill>
            <a:prstDash val="solid"/>
            <a:round/>
            <a:headEnd len="med" w="med" type="none"/>
            <a:tailEnd len="med" w="med" type="none"/>
          </a:ln>
        </p:spPr>
      </p:cxnSp>
      <p:cxnSp>
        <p:nvCxnSpPr>
          <p:cNvPr id="4684" name="Google Shape;4684;p91"/>
          <p:cNvCxnSpPr/>
          <p:nvPr/>
        </p:nvCxnSpPr>
        <p:spPr>
          <a:xfrm rot="5400000">
            <a:off x="8168433" y="-66600"/>
            <a:ext cx="273900" cy="407100"/>
          </a:xfrm>
          <a:prstGeom prst="straightConnector1">
            <a:avLst/>
          </a:prstGeom>
          <a:noFill/>
          <a:ln cap="flat" cmpd="sng" w="9525">
            <a:solidFill>
              <a:srgbClr val="1A2E35"/>
            </a:solidFill>
            <a:prstDash val="solid"/>
            <a:round/>
            <a:headEnd len="med" w="med" type="none"/>
            <a:tailEnd len="med" w="med" type="none"/>
          </a:ln>
        </p:spPr>
      </p:cxnSp>
      <p:grpSp>
        <p:nvGrpSpPr>
          <p:cNvPr id="4685" name="Google Shape;4685;p91"/>
          <p:cNvGrpSpPr/>
          <p:nvPr/>
        </p:nvGrpSpPr>
        <p:grpSpPr>
          <a:xfrm flipH="1" rot="5400000">
            <a:off x="7407333" y="1284925"/>
            <a:ext cx="581800" cy="582350"/>
            <a:chOff x="8064275" y="887850"/>
            <a:chExt cx="581800" cy="582350"/>
          </a:xfrm>
        </p:grpSpPr>
        <p:sp>
          <p:nvSpPr>
            <p:cNvPr id="4686" name="Google Shape;4686;p9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9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9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9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9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9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2" name="Google Shape;4692;p91"/>
          <p:cNvGrpSpPr/>
          <p:nvPr/>
        </p:nvGrpSpPr>
        <p:grpSpPr>
          <a:xfrm flipH="1" rot="5400000">
            <a:off x="7869720" y="2754200"/>
            <a:ext cx="292025" cy="292575"/>
            <a:chOff x="7353050" y="316275"/>
            <a:chExt cx="292025" cy="292575"/>
          </a:xfrm>
        </p:grpSpPr>
        <p:sp>
          <p:nvSpPr>
            <p:cNvPr id="4693" name="Google Shape;4693;p9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9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9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9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7" name="Google Shape;4697;p91"/>
          <p:cNvGrpSpPr/>
          <p:nvPr/>
        </p:nvGrpSpPr>
        <p:grpSpPr>
          <a:xfrm flipH="1" rot="5400000">
            <a:off x="8012458" y="178175"/>
            <a:ext cx="175000" cy="175000"/>
            <a:chOff x="8792300" y="321275"/>
            <a:chExt cx="175000" cy="175000"/>
          </a:xfrm>
        </p:grpSpPr>
        <p:sp>
          <p:nvSpPr>
            <p:cNvPr id="4698" name="Google Shape;4698;p9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9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9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9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2" name="Google Shape;4702;p91"/>
          <p:cNvGrpSpPr/>
          <p:nvPr/>
        </p:nvGrpSpPr>
        <p:grpSpPr>
          <a:xfrm rot="5400000">
            <a:off x="7551683" y="3879926"/>
            <a:ext cx="293111" cy="293388"/>
            <a:chOff x="3164039" y="430875"/>
            <a:chExt cx="293111" cy="293388"/>
          </a:xfrm>
        </p:grpSpPr>
        <p:sp>
          <p:nvSpPr>
            <p:cNvPr id="4703" name="Google Shape;4703;p91"/>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91"/>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91"/>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91"/>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91"/>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91"/>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9" name="Google Shape;4709;p91"/>
          <p:cNvGrpSpPr/>
          <p:nvPr/>
        </p:nvGrpSpPr>
        <p:grpSpPr>
          <a:xfrm flipH="1" rot="5400000">
            <a:off x="8259052" y="323144"/>
            <a:ext cx="175013" cy="27000"/>
            <a:chOff x="5662375" y="212375"/>
            <a:chExt cx="175013" cy="27000"/>
          </a:xfrm>
        </p:grpSpPr>
        <p:sp>
          <p:nvSpPr>
            <p:cNvPr id="4710" name="Google Shape;4710;p9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9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9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713" name="Google Shape;4713;p91"/>
          <p:cNvCxnSpPr/>
          <p:nvPr/>
        </p:nvCxnSpPr>
        <p:spPr>
          <a:xfrm flipH="1" rot="5400000">
            <a:off x="740850" y="2598325"/>
            <a:ext cx="1672500" cy="126000"/>
          </a:xfrm>
          <a:prstGeom prst="straightConnector1">
            <a:avLst/>
          </a:prstGeom>
          <a:noFill/>
          <a:ln cap="flat" cmpd="sng" w="9525">
            <a:solidFill>
              <a:srgbClr val="1A2E35"/>
            </a:solidFill>
            <a:prstDash val="solid"/>
            <a:round/>
            <a:headEnd len="med" w="med" type="none"/>
            <a:tailEnd len="med" w="med" type="none"/>
          </a:ln>
        </p:spPr>
      </p:cxnSp>
      <p:cxnSp>
        <p:nvCxnSpPr>
          <p:cNvPr id="4714" name="Google Shape;4714;p91"/>
          <p:cNvCxnSpPr/>
          <p:nvPr/>
        </p:nvCxnSpPr>
        <p:spPr>
          <a:xfrm rot="-5400000">
            <a:off x="847100" y="3554000"/>
            <a:ext cx="829500" cy="743400"/>
          </a:xfrm>
          <a:prstGeom prst="straightConnector1">
            <a:avLst/>
          </a:prstGeom>
          <a:noFill/>
          <a:ln cap="flat" cmpd="sng" w="9525">
            <a:solidFill>
              <a:srgbClr val="1A2E35"/>
            </a:solidFill>
            <a:prstDash val="solid"/>
            <a:round/>
            <a:headEnd len="med" w="med" type="none"/>
            <a:tailEnd len="med" w="med" type="none"/>
          </a:ln>
        </p:spPr>
      </p:cxnSp>
      <p:cxnSp>
        <p:nvCxnSpPr>
          <p:cNvPr id="4715" name="Google Shape;4715;p91"/>
          <p:cNvCxnSpPr/>
          <p:nvPr/>
        </p:nvCxnSpPr>
        <p:spPr>
          <a:xfrm flipH="1" rot="5400000">
            <a:off x="1105775" y="4151250"/>
            <a:ext cx="796500" cy="1188000"/>
          </a:xfrm>
          <a:prstGeom prst="straightConnector1">
            <a:avLst/>
          </a:prstGeom>
          <a:noFill/>
          <a:ln cap="flat" cmpd="sng" w="9525">
            <a:solidFill>
              <a:srgbClr val="1A2E35"/>
            </a:solidFill>
            <a:prstDash val="solid"/>
            <a:round/>
            <a:headEnd len="med" w="med" type="none"/>
            <a:tailEnd len="med" w="med" type="none"/>
          </a:ln>
        </p:spPr>
      </p:cxnSp>
      <p:grpSp>
        <p:nvGrpSpPr>
          <p:cNvPr id="4716" name="Google Shape;4716;p91"/>
          <p:cNvGrpSpPr/>
          <p:nvPr/>
        </p:nvGrpSpPr>
        <p:grpSpPr>
          <a:xfrm rot="5400000">
            <a:off x="621475" y="4062025"/>
            <a:ext cx="581800" cy="582350"/>
            <a:chOff x="8064275" y="887850"/>
            <a:chExt cx="581800" cy="582350"/>
          </a:xfrm>
        </p:grpSpPr>
        <p:sp>
          <p:nvSpPr>
            <p:cNvPr id="4717" name="Google Shape;4717;p9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9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9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9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9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9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3" name="Google Shape;4723;p91"/>
          <p:cNvGrpSpPr/>
          <p:nvPr/>
        </p:nvGrpSpPr>
        <p:grpSpPr>
          <a:xfrm rot="5400000">
            <a:off x="1482825" y="3350800"/>
            <a:ext cx="292025" cy="292575"/>
            <a:chOff x="7353050" y="316275"/>
            <a:chExt cx="292025" cy="292575"/>
          </a:xfrm>
        </p:grpSpPr>
        <p:sp>
          <p:nvSpPr>
            <p:cNvPr id="4724" name="Google Shape;4724;p9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9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9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9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8" name="Google Shape;4728;p91"/>
          <p:cNvGrpSpPr/>
          <p:nvPr/>
        </p:nvGrpSpPr>
        <p:grpSpPr>
          <a:xfrm rot="5400000">
            <a:off x="1595125" y="4790325"/>
            <a:ext cx="175000" cy="175000"/>
            <a:chOff x="8792300" y="321275"/>
            <a:chExt cx="175000" cy="175000"/>
          </a:xfrm>
        </p:grpSpPr>
        <p:sp>
          <p:nvSpPr>
            <p:cNvPr id="4729" name="Google Shape;4729;p9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9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9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9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33" name="Google Shape;4733;p91"/>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91"/>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91"/>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91"/>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91"/>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91"/>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9" name="Google Shape;4739;p91"/>
          <p:cNvGrpSpPr/>
          <p:nvPr/>
        </p:nvGrpSpPr>
        <p:grpSpPr>
          <a:xfrm rot="5400000">
            <a:off x="1701119" y="1515381"/>
            <a:ext cx="175013" cy="27000"/>
            <a:chOff x="5662375" y="212375"/>
            <a:chExt cx="175013" cy="27000"/>
          </a:xfrm>
        </p:grpSpPr>
        <p:sp>
          <p:nvSpPr>
            <p:cNvPr id="4740" name="Google Shape;4740;p9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9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9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3" name="Google Shape;4743;p91"/>
          <p:cNvGrpSpPr/>
          <p:nvPr/>
        </p:nvGrpSpPr>
        <p:grpSpPr>
          <a:xfrm rot="5400000">
            <a:off x="1819519" y="4562081"/>
            <a:ext cx="175013" cy="27000"/>
            <a:chOff x="5662375" y="212375"/>
            <a:chExt cx="175013" cy="27000"/>
          </a:xfrm>
        </p:grpSpPr>
        <p:sp>
          <p:nvSpPr>
            <p:cNvPr id="4744" name="Google Shape;4744;p9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9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9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7" name="Google Shape;4747;p91"/>
          <p:cNvGrpSpPr/>
          <p:nvPr/>
        </p:nvGrpSpPr>
        <p:grpSpPr>
          <a:xfrm rot="5400000">
            <a:off x="408594" y="4140781"/>
            <a:ext cx="175013" cy="27000"/>
            <a:chOff x="5662375" y="212375"/>
            <a:chExt cx="175013" cy="27000"/>
          </a:xfrm>
        </p:grpSpPr>
        <p:sp>
          <p:nvSpPr>
            <p:cNvPr id="4748" name="Google Shape;4748;p9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9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9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9">
    <p:spTree>
      <p:nvGrpSpPr>
        <p:cNvPr id="4751" name="Shape 4751"/>
        <p:cNvGrpSpPr/>
        <p:nvPr/>
      </p:nvGrpSpPr>
      <p:grpSpPr>
        <a:xfrm>
          <a:off x="0" y="0"/>
          <a:ext cx="0" cy="0"/>
          <a:chOff x="0" y="0"/>
          <a:chExt cx="0" cy="0"/>
        </a:xfrm>
      </p:grpSpPr>
      <p:grpSp>
        <p:nvGrpSpPr>
          <p:cNvPr id="4752" name="Google Shape;4752;p92"/>
          <p:cNvGrpSpPr/>
          <p:nvPr/>
        </p:nvGrpSpPr>
        <p:grpSpPr>
          <a:xfrm>
            <a:off x="261711" y="-1158"/>
            <a:ext cx="8550326" cy="3981600"/>
            <a:chOff x="261711" y="-1158"/>
            <a:chExt cx="8550326" cy="3981600"/>
          </a:xfrm>
        </p:grpSpPr>
        <p:cxnSp>
          <p:nvCxnSpPr>
            <p:cNvPr id="4753" name="Google Shape;4753;p92"/>
            <p:cNvCxnSpPr/>
            <p:nvPr/>
          </p:nvCxnSpPr>
          <p:spPr>
            <a:xfrm>
              <a:off x="515925" y="-1158"/>
              <a:ext cx="0" cy="3981600"/>
            </a:xfrm>
            <a:prstGeom prst="straightConnector1">
              <a:avLst/>
            </a:prstGeom>
            <a:noFill/>
            <a:ln cap="flat" cmpd="sng" w="9525">
              <a:solidFill>
                <a:srgbClr val="595959"/>
              </a:solidFill>
              <a:prstDash val="solid"/>
              <a:round/>
              <a:headEnd len="med" w="med" type="none"/>
              <a:tailEnd len="med" w="med" type="none"/>
            </a:ln>
          </p:spPr>
        </p:cxnSp>
        <p:cxnSp>
          <p:nvCxnSpPr>
            <p:cNvPr id="4754" name="Google Shape;4754;p92"/>
            <p:cNvCxnSpPr/>
            <p:nvPr/>
          </p:nvCxnSpPr>
          <p:spPr>
            <a:xfrm>
              <a:off x="8666025" y="-1158"/>
              <a:ext cx="0" cy="1902000"/>
            </a:xfrm>
            <a:prstGeom prst="straightConnector1">
              <a:avLst/>
            </a:prstGeom>
            <a:noFill/>
            <a:ln cap="flat" cmpd="sng" w="9525">
              <a:solidFill>
                <a:srgbClr val="595959"/>
              </a:solidFill>
              <a:prstDash val="solid"/>
              <a:round/>
              <a:headEnd len="med" w="med" type="none"/>
              <a:tailEnd len="med" w="med" type="none"/>
            </a:ln>
          </p:spPr>
        </p:cxnSp>
        <p:grpSp>
          <p:nvGrpSpPr>
            <p:cNvPr id="4755" name="Google Shape;4755;p92"/>
            <p:cNvGrpSpPr/>
            <p:nvPr/>
          </p:nvGrpSpPr>
          <p:grpSpPr>
            <a:xfrm rot="10800000">
              <a:off x="343275" y="3300779"/>
              <a:ext cx="344736" cy="345385"/>
              <a:chOff x="7353050" y="316275"/>
              <a:chExt cx="292025" cy="292575"/>
            </a:xfrm>
          </p:grpSpPr>
          <p:sp>
            <p:nvSpPr>
              <p:cNvPr id="4756" name="Google Shape;4756;p9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9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9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9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0" name="Google Shape;4760;p92"/>
            <p:cNvGrpSpPr/>
            <p:nvPr/>
          </p:nvGrpSpPr>
          <p:grpSpPr>
            <a:xfrm rot="10800000">
              <a:off x="8520013" y="714742"/>
              <a:ext cx="292025" cy="292575"/>
              <a:chOff x="7353050" y="316275"/>
              <a:chExt cx="292025" cy="292575"/>
            </a:xfrm>
          </p:grpSpPr>
          <p:sp>
            <p:nvSpPr>
              <p:cNvPr id="4761" name="Google Shape;4761;p9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9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9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9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5" name="Google Shape;4765;p92"/>
            <p:cNvGrpSpPr/>
            <p:nvPr/>
          </p:nvGrpSpPr>
          <p:grpSpPr>
            <a:xfrm rot="10800000">
              <a:off x="261711" y="465077"/>
              <a:ext cx="507562" cy="507984"/>
              <a:chOff x="8064275" y="887850"/>
              <a:chExt cx="581800" cy="582350"/>
            </a:xfrm>
          </p:grpSpPr>
          <p:sp>
            <p:nvSpPr>
              <p:cNvPr id="4766" name="Google Shape;4766;p9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9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9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9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9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9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1" name="Shape 501"/>
        <p:cNvGrpSpPr/>
        <p:nvPr/>
      </p:nvGrpSpPr>
      <p:grpSpPr>
        <a:xfrm>
          <a:off x="0" y="0"/>
          <a:ext cx="0" cy="0"/>
          <a:chOff x="0" y="0"/>
          <a:chExt cx="0" cy="0"/>
        </a:xfrm>
      </p:grpSpPr>
      <p:sp>
        <p:nvSpPr>
          <p:cNvPr id="502" name="Google Shape;502;p10"/>
          <p:cNvSpPr txBox="1"/>
          <p:nvPr>
            <p:ph idx="1" type="body"/>
          </p:nvPr>
        </p:nvSpPr>
        <p:spPr>
          <a:xfrm>
            <a:off x="1122050" y="1947672"/>
            <a:ext cx="2788800" cy="1362600"/>
          </a:xfrm>
          <a:prstGeom prst="rect">
            <a:avLst/>
          </a:prstGeom>
          <a:noFill/>
          <a:ln>
            <a:noFill/>
          </a:ln>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p:txBody>
      </p:sp>
      <p:sp>
        <p:nvSpPr>
          <p:cNvPr id="503" name="Google Shape;503;p10"/>
          <p:cNvSpPr txBox="1"/>
          <p:nvPr>
            <p:ph type="title"/>
          </p:nvPr>
        </p:nvSpPr>
        <p:spPr>
          <a:xfrm>
            <a:off x="2100600" y="347472"/>
            <a:ext cx="4947000" cy="585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cxnSp>
        <p:nvCxnSpPr>
          <p:cNvPr id="504" name="Google Shape;504;p10"/>
          <p:cNvCxnSpPr/>
          <p:nvPr/>
        </p:nvCxnSpPr>
        <p:spPr>
          <a:xfrm>
            <a:off x="590450" y="4340600"/>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505" name="Google Shape;505;p10"/>
          <p:cNvCxnSpPr/>
          <p:nvPr/>
        </p:nvCxnSpPr>
        <p:spPr>
          <a:xfrm flipH="1" rot="10800000">
            <a:off x="7975" y="4332600"/>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18" name="Google Shape;518;p10"/>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519" name="Google Shape;519;p10"/>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20">
    <p:spTree>
      <p:nvGrpSpPr>
        <p:cNvPr id="4772" name="Shape 4772"/>
        <p:cNvGrpSpPr/>
        <p:nvPr/>
      </p:nvGrpSpPr>
      <p:grpSpPr>
        <a:xfrm>
          <a:off x="0" y="0"/>
          <a:ext cx="0" cy="0"/>
          <a:chOff x="0" y="0"/>
          <a:chExt cx="0" cy="0"/>
        </a:xfrm>
      </p:grpSpPr>
      <p:grpSp>
        <p:nvGrpSpPr>
          <p:cNvPr id="4773" name="Google Shape;4773;p93"/>
          <p:cNvGrpSpPr/>
          <p:nvPr/>
        </p:nvGrpSpPr>
        <p:grpSpPr>
          <a:xfrm>
            <a:off x="432850" y="0"/>
            <a:ext cx="8278300" cy="5165700"/>
            <a:chOff x="432850" y="0"/>
            <a:chExt cx="8278300" cy="5165700"/>
          </a:xfrm>
        </p:grpSpPr>
        <p:cxnSp>
          <p:nvCxnSpPr>
            <p:cNvPr id="4774" name="Google Shape;4774;p93"/>
            <p:cNvCxnSpPr/>
            <p:nvPr/>
          </p:nvCxnSpPr>
          <p:spPr>
            <a:xfrm rot="10800000">
              <a:off x="8420275" y="2664300"/>
              <a:ext cx="0" cy="2501400"/>
            </a:xfrm>
            <a:prstGeom prst="straightConnector1">
              <a:avLst/>
            </a:prstGeom>
            <a:noFill/>
            <a:ln cap="flat" cmpd="sng" w="9525">
              <a:solidFill>
                <a:srgbClr val="595959"/>
              </a:solidFill>
              <a:prstDash val="solid"/>
              <a:round/>
              <a:headEnd len="med" w="med" type="none"/>
              <a:tailEnd len="med" w="med" type="none"/>
            </a:ln>
          </p:spPr>
        </p:cxnSp>
        <p:grpSp>
          <p:nvGrpSpPr>
            <p:cNvPr id="4775" name="Google Shape;4775;p93"/>
            <p:cNvGrpSpPr/>
            <p:nvPr/>
          </p:nvGrpSpPr>
          <p:grpSpPr>
            <a:xfrm>
              <a:off x="8129350" y="4292175"/>
              <a:ext cx="581800" cy="582350"/>
              <a:chOff x="8064275" y="887850"/>
              <a:chExt cx="581800" cy="582350"/>
            </a:xfrm>
          </p:grpSpPr>
          <p:sp>
            <p:nvSpPr>
              <p:cNvPr id="4776" name="Google Shape;4776;p9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9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9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9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9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9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2" name="Google Shape;4782;p93"/>
            <p:cNvGrpSpPr/>
            <p:nvPr/>
          </p:nvGrpSpPr>
          <p:grpSpPr>
            <a:xfrm>
              <a:off x="8274238" y="3720600"/>
              <a:ext cx="292025" cy="292575"/>
              <a:chOff x="7353050" y="316275"/>
              <a:chExt cx="292025" cy="292575"/>
            </a:xfrm>
          </p:grpSpPr>
          <p:sp>
            <p:nvSpPr>
              <p:cNvPr id="4783" name="Google Shape;4783;p9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9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9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9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7" name="Google Shape;4787;p93"/>
            <p:cNvGrpSpPr/>
            <p:nvPr/>
          </p:nvGrpSpPr>
          <p:grpSpPr>
            <a:xfrm>
              <a:off x="8332763" y="3212475"/>
              <a:ext cx="175000" cy="175000"/>
              <a:chOff x="8792300" y="321275"/>
              <a:chExt cx="175000" cy="175000"/>
            </a:xfrm>
          </p:grpSpPr>
          <p:sp>
            <p:nvSpPr>
              <p:cNvPr id="4788" name="Google Shape;4788;p9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9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9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9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792" name="Google Shape;4792;p93"/>
            <p:cNvCxnSpPr/>
            <p:nvPr/>
          </p:nvCxnSpPr>
          <p:spPr>
            <a:xfrm>
              <a:off x="723725" y="613"/>
              <a:ext cx="0" cy="2501400"/>
            </a:xfrm>
            <a:prstGeom prst="straightConnector1">
              <a:avLst/>
            </a:prstGeom>
            <a:noFill/>
            <a:ln cap="flat" cmpd="sng" w="9525">
              <a:solidFill>
                <a:srgbClr val="595959"/>
              </a:solidFill>
              <a:prstDash val="solid"/>
              <a:round/>
              <a:headEnd len="med" w="med" type="none"/>
              <a:tailEnd len="med" w="med" type="none"/>
            </a:ln>
          </p:spPr>
        </p:cxnSp>
        <p:grpSp>
          <p:nvGrpSpPr>
            <p:cNvPr id="4793" name="Google Shape;4793;p93"/>
            <p:cNvGrpSpPr/>
            <p:nvPr/>
          </p:nvGrpSpPr>
          <p:grpSpPr>
            <a:xfrm rot="10800000">
              <a:off x="432850" y="291788"/>
              <a:ext cx="581800" cy="582350"/>
              <a:chOff x="8064275" y="887850"/>
              <a:chExt cx="581800" cy="582350"/>
            </a:xfrm>
          </p:grpSpPr>
          <p:sp>
            <p:nvSpPr>
              <p:cNvPr id="4794" name="Google Shape;4794;p9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9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9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9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9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9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0" name="Google Shape;4800;p93"/>
            <p:cNvGrpSpPr/>
            <p:nvPr/>
          </p:nvGrpSpPr>
          <p:grpSpPr>
            <a:xfrm rot="10800000">
              <a:off x="577738" y="1153138"/>
              <a:ext cx="292025" cy="292575"/>
              <a:chOff x="7353050" y="316275"/>
              <a:chExt cx="292025" cy="292575"/>
            </a:xfrm>
          </p:grpSpPr>
          <p:sp>
            <p:nvSpPr>
              <p:cNvPr id="4801" name="Google Shape;4801;p9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9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9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9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5" name="Google Shape;4805;p93"/>
            <p:cNvGrpSpPr/>
            <p:nvPr/>
          </p:nvGrpSpPr>
          <p:grpSpPr>
            <a:xfrm rot="10800000">
              <a:off x="636238" y="1778838"/>
              <a:ext cx="175000" cy="175000"/>
              <a:chOff x="8792300" y="321275"/>
              <a:chExt cx="175000" cy="175000"/>
            </a:xfrm>
          </p:grpSpPr>
          <p:sp>
            <p:nvSpPr>
              <p:cNvPr id="4806" name="Google Shape;4806;p9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9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9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9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0" name="Google Shape;4810;p93"/>
            <p:cNvGrpSpPr/>
            <p:nvPr/>
          </p:nvGrpSpPr>
          <p:grpSpPr>
            <a:xfrm>
              <a:off x="432850" y="2003163"/>
              <a:ext cx="175013" cy="27000"/>
              <a:chOff x="5662375" y="212375"/>
              <a:chExt cx="175013" cy="27000"/>
            </a:xfrm>
          </p:grpSpPr>
          <p:sp>
            <p:nvSpPr>
              <p:cNvPr id="4811" name="Google Shape;4811;p93"/>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93"/>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93"/>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4" name="Google Shape;4814;p93"/>
            <p:cNvGrpSpPr/>
            <p:nvPr/>
          </p:nvGrpSpPr>
          <p:grpSpPr>
            <a:xfrm>
              <a:off x="788100" y="208488"/>
              <a:ext cx="175013" cy="27000"/>
              <a:chOff x="5662375" y="212375"/>
              <a:chExt cx="175013" cy="27000"/>
            </a:xfrm>
          </p:grpSpPr>
          <p:sp>
            <p:nvSpPr>
              <p:cNvPr id="4815" name="Google Shape;4815;p93"/>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93"/>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93"/>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8" name="Google Shape;4818;p93"/>
            <p:cNvGrpSpPr/>
            <p:nvPr/>
          </p:nvGrpSpPr>
          <p:grpSpPr>
            <a:xfrm>
              <a:off x="8129350" y="4988725"/>
              <a:ext cx="175013" cy="27000"/>
              <a:chOff x="5662375" y="212375"/>
              <a:chExt cx="175013" cy="27000"/>
            </a:xfrm>
          </p:grpSpPr>
          <p:sp>
            <p:nvSpPr>
              <p:cNvPr id="4819" name="Google Shape;4819;p93"/>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93"/>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93"/>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2" name="Google Shape;4822;p93"/>
            <p:cNvGrpSpPr/>
            <p:nvPr/>
          </p:nvGrpSpPr>
          <p:grpSpPr>
            <a:xfrm>
              <a:off x="8497550" y="3429425"/>
              <a:ext cx="175013" cy="27000"/>
              <a:chOff x="5662375" y="212375"/>
              <a:chExt cx="175013" cy="27000"/>
            </a:xfrm>
          </p:grpSpPr>
          <p:sp>
            <p:nvSpPr>
              <p:cNvPr id="4823" name="Google Shape;4823;p93"/>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93"/>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93"/>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826" name="Google Shape;4826;p93"/>
            <p:cNvCxnSpPr/>
            <p:nvPr/>
          </p:nvCxnSpPr>
          <p:spPr>
            <a:xfrm>
              <a:off x="8407225" y="0"/>
              <a:ext cx="0" cy="2160900"/>
            </a:xfrm>
            <a:prstGeom prst="straightConnector1">
              <a:avLst/>
            </a:prstGeom>
            <a:noFill/>
            <a:ln cap="flat" cmpd="sng" w="9525">
              <a:solidFill>
                <a:srgbClr val="595959"/>
              </a:solidFill>
              <a:prstDash val="solid"/>
              <a:round/>
              <a:headEnd len="med" w="med" type="none"/>
              <a:tailEnd len="med" w="med" type="none"/>
            </a:ln>
          </p:spPr>
        </p:cxnSp>
        <p:cxnSp>
          <p:nvCxnSpPr>
            <p:cNvPr id="4827" name="Google Shape;4827;p93"/>
            <p:cNvCxnSpPr/>
            <p:nvPr/>
          </p:nvCxnSpPr>
          <p:spPr>
            <a:xfrm>
              <a:off x="718025" y="2985634"/>
              <a:ext cx="0" cy="2160900"/>
            </a:xfrm>
            <a:prstGeom prst="straightConnector1">
              <a:avLst/>
            </a:prstGeom>
            <a:noFill/>
            <a:ln cap="flat" cmpd="sng" w="9525">
              <a:solidFill>
                <a:srgbClr val="595959"/>
              </a:solidFill>
              <a:prstDash val="solid"/>
              <a:round/>
              <a:headEnd len="med" w="med" type="none"/>
              <a:tailEnd len="med" w="med" type="none"/>
            </a:ln>
          </p:spPr>
        </p:cxnSp>
        <p:sp>
          <p:nvSpPr>
            <p:cNvPr id="4828" name="Google Shape;4828;p93"/>
            <p:cNvSpPr/>
            <p:nvPr/>
          </p:nvSpPr>
          <p:spPr>
            <a:xfrm>
              <a:off x="671825" y="4587888"/>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93"/>
            <p:cNvSpPr/>
            <p:nvPr/>
          </p:nvSpPr>
          <p:spPr>
            <a:xfrm>
              <a:off x="671825" y="3940338"/>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93"/>
            <p:cNvSpPr/>
            <p:nvPr/>
          </p:nvSpPr>
          <p:spPr>
            <a:xfrm>
              <a:off x="8361025" y="1453500"/>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93"/>
            <p:cNvSpPr/>
            <p:nvPr/>
          </p:nvSpPr>
          <p:spPr>
            <a:xfrm>
              <a:off x="8361025" y="234875"/>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CUSTOM_21">
    <p:spTree>
      <p:nvGrpSpPr>
        <p:cNvPr id="4832" name="Shape 4832"/>
        <p:cNvGrpSpPr/>
        <p:nvPr/>
      </p:nvGrpSpPr>
      <p:grpSpPr>
        <a:xfrm>
          <a:off x="0" y="0"/>
          <a:ext cx="0" cy="0"/>
          <a:chOff x="0" y="0"/>
          <a:chExt cx="0" cy="0"/>
        </a:xfrm>
      </p:grpSpPr>
      <p:grpSp>
        <p:nvGrpSpPr>
          <p:cNvPr id="4833" name="Google Shape;4833;p94"/>
          <p:cNvGrpSpPr/>
          <p:nvPr/>
        </p:nvGrpSpPr>
        <p:grpSpPr>
          <a:xfrm>
            <a:off x="-6867" y="-6625"/>
            <a:ext cx="9152342" cy="5102050"/>
            <a:chOff x="-6867" y="-6625"/>
            <a:chExt cx="9152342" cy="5102050"/>
          </a:xfrm>
        </p:grpSpPr>
        <p:cxnSp>
          <p:nvCxnSpPr>
            <p:cNvPr id="4834" name="Google Shape;4834;p94"/>
            <p:cNvCxnSpPr/>
            <p:nvPr/>
          </p:nvCxnSpPr>
          <p:spPr>
            <a:xfrm>
              <a:off x="2904283" y="4513075"/>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4835" name="Google Shape;4835;p94"/>
            <p:cNvCxnSpPr/>
            <p:nvPr/>
          </p:nvCxnSpPr>
          <p:spPr>
            <a:xfrm flipH="1" rot="10800000">
              <a:off x="1562083" y="4492325"/>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4836" name="Google Shape;4836;p94"/>
            <p:cNvCxnSpPr/>
            <p:nvPr/>
          </p:nvCxnSpPr>
          <p:spPr>
            <a:xfrm>
              <a:off x="259558" y="4408000"/>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4837" name="Google Shape;4837;p94"/>
            <p:cNvCxnSpPr/>
            <p:nvPr/>
          </p:nvCxnSpPr>
          <p:spPr>
            <a:xfrm>
              <a:off x="-6867" y="399355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4838" name="Google Shape;4838;p94"/>
            <p:cNvGrpSpPr/>
            <p:nvPr/>
          </p:nvGrpSpPr>
          <p:grpSpPr>
            <a:xfrm flipH="1">
              <a:off x="1278333" y="4513075"/>
              <a:ext cx="581800" cy="582350"/>
              <a:chOff x="8064275" y="887850"/>
              <a:chExt cx="581800" cy="582350"/>
            </a:xfrm>
          </p:grpSpPr>
          <p:sp>
            <p:nvSpPr>
              <p:cNvPr id="4839" name="Google Shape;4839;p9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9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9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9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9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9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5" name="Google Shape;4845;p94"/>
            <p:cNvGrpSpPr/>
            <p:nvPr/>
          </p:nvGrpSpPr>
          <p:grpSpPr>
            <a:xfrm flipH="1">
              <a:off x="2747608" y="4340463"/>
              <a:ext cx="292025" cy="292575"/>
              <a:chOff x="7353050" y="316275"/>
              <a:chExt cx="292025" cy="292575"/>
            </a:xfrm>
          </p:grpSpPr>
          <p:sp>
            <p:nvSpPr>
              <p:cNvPr id="4846" name="Google Shape;4846;p9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9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9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9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0" name="Google Shape;4850;p94"/>
            <p:cNvGrpSpPr/>
            <p:nvPr/>
          </p:nvGrpSpPr>
          <p:grpSpPr>
            <a:xfrm flipH="1">
              <a:off x="171308" y="4315025"/>
              <a:ext cx="175000" cy="175000"/>
              <a:chOff x="8792300" y="321275"/>
              <a:chExt cx="175000" cy="175000"/>
            </a:xfrm>
          </p:grpSpPr>
          <p:sp>
            <p:nvSpPr>
              <p:cNvPr id="4851" name="Google Shape;4851;p9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9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9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9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5" name="Google Shape;4855;p94"/>
            <p:cNvGrpSpPr/>
            <p:nvPr/>
          </p:nvGrpSpPr>
          <p:grpSpPr>
            <a:xfrm>
              <a:off x="3873197" y="4657550"/>
              <a:ext cx="293111" cy="293388"/>
              <a:chOff x="3164039" y="430875"/>
              <a:chExt cx="293111" cy="293388"/>
            </a:xfrm>
          </p:grpSpPr>
          <p:sp>
            <p:nvSpPr>
              <p:cNvPr id="4856" name="Google Shape;4856;p94"/>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94"/>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94"/>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94"/>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94"/>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94"/>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2" name="Google Shape;4862;p94"/>
            <p:cNvGrpSpPr/>
            <p:nvPr/>
          </p:nvGrpSpPr>
          <p:grpSpPr>
            <a:xfrm flipH="1">
              <a:off x="242270" y="4142425"/>
              <a:ext cx="175013" cy="27000"/>
              <a:chOff x="5662375" y="212375"/>
              <a:chExt cx="175013" cy="27000"/>
            </a:xfrm>
          </p:grpSpPr>
          <p:sp>
            <p:nvSpPr>
              <p:cNvPr id="4863" name="Google Shape;4863;p94"/>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94"/>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94"/>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866" name="Google Shape;4866;p94"/>
            <p:cNvCxnSpPr/>
            <p:nvPr/>
          </p:nvCxnSpPr>
          <p:spPr>
            <a:xfrm rot="10800000">
              <a:off x="5995050" y="226600"/>
              <a:ext cx="1504500" cy="224700"/>
            </a:xfrm>
            <a:prstGeom prst="straightConnector1">
              <a:avLst/>
            </a:prstGeom>
            <a:noFill/>
            <a:ln cap="flat" cmpd="sng" w="9525">
              <a:solidFill>
                <a:schemeClr val="dk2"/>
              </a:solidFill>
              <a:prstDash val="solid"/>
              <a:round/>
              <a:headEnd len="med" w="med" type="none"/>
              <a:tailEnd len="med" w="med" type="none"/>
            </a:ln>
          </p:spPr>
        </p:cxnSp>
        <p:cxnSp>
          <p:nvCxnSpPr>
            <p:cNvPr id="4867" name="Google Shape;4867;p94"/>
            <p:cNvCxnSpPr/>
            <p:nvPr/>
          </p:nvCxnSpPr>
          <p:spPr>
            <a:xfrm rot="10800000">
              <a:off x="7512925" y="45785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4868" name="Google Shape;4868;p94"/>
            <p:cNvCxnSpPr/>
            <p:nvPr/>
          </p:nvCxnSpPr>
          <p:spPr>
            <a:xfrm flipH="1">
              <a:off x="8348975" y="-6625"/>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4869" name="Google Shape;4869;p94"/>
            <p:cNvGrpSpPr/>
            <p:nvPr/>
          </p:nvGrpSpPr>
          <p:grpSpPr>
            <a:xfrm>
              <a:off x="8064275" y="1040250"/>
              <a:ext cx="581800" cy="582350"/>
              <a:chOff x="8064275" y="887850"/>
              <a:chExt cx="581800" cy="582350"/>
            </a:xfrm>
          </p:grpSpPr>
          <p:sp>
            <p:nvSpPr>
              <p:cNvPr id="4870" name="Google Shape;4870;p9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9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9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9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9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9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6" name="Google Shape;4876;p94"/>
            <p:cNvGrpSpPr/>
            <p:nvPr/>
          </p:nvGrpSpPr>
          <p:grpSpPr>
            <a:xfrm>
              <a:off x="7353050" y="316275"/>
              <a:ext cx="292025" cy="292575"/>
              <a:chOff x="7353050" y="316275"/>
              <a:chExt cx="292025" cy="292575"/>
            </a:xfrm>
          </p:grpSpPr>
          <p:sp>
            <p:nvSpPr>
              <p:cNvPr id="4877" name="Google Shape;4877;p9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9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9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9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1" name="Google Shape;4881;p94"/>
            <p:cNvGrpSpPr/>
            <p:nvPr/>
          </p:nvGrpSpPr>
          <p:grpSpPr>
            <a:xfrm>
              <a:off x="8792300" y="321275"/>
              <a:ext cx="175000" cy="175000"/>
              <a:chOff x="8792300" y="321275"/>
              <a:chExt cx="175000" cy="175000"/>
            </a:xfrm>
          </p:grpSpPr>
          <p:sp>
            <p:nvSpPr>
              <p:cNvPr id="4882" name="Google Shape;4882;p9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9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9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9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6" name="Google Shape;4886;p94"/>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94"/>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94"/>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94"/>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94"/>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94"/>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2" name="Google Shape;4892;p94"/>
            <p:cNvGrpSpPr/>
            <p:nvPr/>
          </p:nvGrpSpPr>
          <p:grpSpPr>
            <a:xfrm>
              <a:off x="8490050" y="170875"/>
              <a:ext cx="175013" cy="27000"/>
              <a:chOff x="5662375" y="212375"/>
              <a:chExt cx="175013" cy="27000"/>
            </a:xfrm>
          </p:grpSpPr>
          <p:sp>
            <p:nvSpPr>
              <p:cNvPr id="4893" name="Google Shape;4893;p9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9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94"/>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6" name="Google Shape;4896;p94"/>
            <p:cNvGrpSpPr/>
            <p:nvPr/>
          </p:nvGrpSpPr>
          <p:grpSpPr>
            <a:xfrm>
              <a:off x="8678350" y="1658000"/>
              <a:ext cx="175013" cy="27000"/>
              <a:chOff x="5662375" y="212375"/>
              <a:chExt cx="175013" cy="27000"/>
            </a:xfrm>
          </p:grpSpPr>
          <p:sp>
            <p:nvSpPr>
              <p:cNvPr id="4897" name="Google Shape;4897;p9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9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9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CUSTOM_22">
    <p:spTree>
      <p:nvGrpSpPr>
        <p:cNvPr id="4900" name="Shape 4900"/>
        <p:cNvGrpSpPr/>
        <p:nvPr/>
      </p:nvGrpSpPr>
      <p:grpSpPr>
        <a:xfrm>
          <a:off x="0" y="0"/>
          <a:ext cx="0" cy="0"/>
          <a:chOff x="0" y="0"/>
          <a:chExt cx="0" cy="0"/>
        </a:xfrm>
      </p:grpSpPr>
      <p:grpSp>
        <p:nvGrpSpPr>
          <p:cNvPr id="4901" name="Google Shape;4901;p95"/>
          <p:cNvGrpSpPr/>
          <p:nvPr/>
        </p:nvGrpSpPr>
        <p:grpSpPr>
          <a:xfrm>
            <a:off x="1349626" y="598417"/>
            <a:ext cx="6453730" cy="3631136"/>
            <a:chOff x="365750" y="1285025"/>
            <a:chExt cx="6934275" cy="3315500"/>
          </a:xfrm>
        </p:grpSpPr>
        <p:sp>
          <p:nvSpPr>
            <p:cNvPr id="4902" name="Google Shape;4902;p95"/>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95"/>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4" name="Google Shape;4904;p95"/>
          <p:cNvSpPr txBox="1"/>
          <p:nvPr>
            <p:ph type="title"/>
          </p:nvPr>
        </p:nvSpPr>
        <p:spPr>
          <a:xfrm>
            <a:off x="2624328" y="1018528"/>
            <a:ext cx="3904500" cy="190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4905" name="Google Shape;4905;p95"/>
          <p:cNvGrpSpPr/>
          <p:nvPr/>
        </p:nvGrpSpPr>
        <p:grpSpPr>
          <a:xfrm>
            <a:off x="-6867" y="-6625"/>
            <a:ext cx="9152342" cy="5102050"/>
            <a:chOff x="-6867" y="-6625"/>
            <a:chExt cx="9152342" cy="5102050"/>
          </a:xfrm>
        </p:grpSpPr>
        <p:cxnSp>
          <p:nvCxnSpPr>
            <p:cNvPr id="4906" name="Google Shape;4906;p95"/>
            <p:cNvCxnSpPr/>
            <p:nvPr/>
          </p:nvCxnSpPr>
          <p:spPr>
            <a:xfrm>
              <a:off x="2904283" y="4513075"/>
              <a:ext cx="1133100" cy="306300"/>
            </a:xfrm>
            <a:prstGeom prst="straightConnector1">
              <a:avLst/>
            </a:prstGeom>
            <a:noFill/>
            <a:ln cap="flat" cmpd="sng" w="9525">
              <a:solidFill>
                <a:srgbClr val="595959"/>
              </a:solidFill>
              <a:prstDash val="solid"/>
              <a:round/>
              <a:headEnd len="med" w="med" type="none"/>
              <a:tailEnd len="med" w="med" type="none"/>
            </a:ln>
          </p:spPr>
        </p:cxnSp>
        <p:cxnSp>
          <p:nvCxnSpPr>
            <p:cNvPr id="4907" name="Google Shape;4907;p95"/>
            <p:cNvCxnSpPr/>
            <p:nvPr/>
          </p:nvCxnSpPr>
          <p:spPr>
            <a:xfrm flipH="1" rot="10800000">
              <a:off x="1562083" y="4492325"/>
              <a:ext cx="1342200" cy="315300"/>
            </a:xfrm>
            <a:prstGeom prst="straightConnector1">
              <a:avLst/>
            </a:prstGeom>
            <a:noFill/>
            <a:ln cap="flat" cmpd="sng" w="9525">
              <a:solidFill>
                <a:srgbClr val="595959"/>
              </a:solidFill>
              <a:prstDash val="solid"/>
              <a:round/>
              <a:headEnd len="med" w="med" type="none"/>
              <a:tailEnd len="med" w="med" type="none"/>
            </a:ln>
          </p:spPr>
        </p:cxnSp>
        <p:cxnSp>
          <p:nvCxnSpPr>
            <p:cNvPr id="4908" name="Google Shape;4908;p95"/>
            <p:cNvCxnSpPr/>
            <p:nvPr/>
          </p:nvCxnSpPr>
          <p:spPr>
            <a:xfrm>
              <a:off x="259558" y="4408000"/>
              <a:ext cx="1332000" cy="392100"/>
            </a:xfrm>
            <a:prstGeom prst="straightConnector1">
              <a:avLst/>
            </a:prstGeom>
            <a:noFill/>
            <a:ln cap="flat" cmpd="sng" w="9525">
              <a:solidFill>
                <a:srgbClr val="595959"/>
              </a:solidFill>
              <a:prstDash val="solid"/>
              <a:round/>
              <a:headEnd len="med" w="med" type="none"/>
              <a:tailEnd len="med" w="med" type="none"/>
            </a:ln>
          </p:spPr>
        </p:cxnSp>
        <p:cxnSp>
          <p:nvCxnSpPr>
            <p:cNvPr id="4909" name="Google Shape;4909;p95"/>
            <p:cNvCxnSpPr/>
            <p:nvPr/>
          </p:nvCxnSpPr>
          <p:spPr>
            <a:xfrm>
              <a:off x="-6867" y="3993550"/>
              <a:ext cx="273900" cy="407100"/>
            </a:xfrm>
            <a:prstGeom prst="straightConnector1">
              <a:avLst/>
            </a:prstGeom>
            <a:noFill/>
            <a:ln cap="flat" cmpd="sng" w="9525">
              <a:solidFill>
                <a:srgbClr val="595959"/>
              </a:solidFill>
              <a:prstDash val="solid"/>
              <a:round/>
              <a:headEnd len="med" w="med" type="none"/>
              <a:tailEnd len="med" w="med" type="none"/>
            </a:ln>
          </p:spPr>
        </p:cxnSp>
        <p:grpSp>
          <p:nvGrpSpPr>
            <p:cNvPr id="4910" name="Google Shape;4910;p95"/>
            <p:cNvGrpSpPr/>
            <p:nvPr/>
          </p:nvGrpSpPr>
          <p:grpSpPr>
            <a:xfrm flipH="1">
              <a:off x="1278333" y="4513075"/>
              <a:ext cx="581800" cy="582350"/>
              <a:chOff x="8064275" y="887850"/>
              <a:chExt cx="581800" cy="582350"/>
            </a:xfrm>
          </p:grpSpPr>
          <p:sp>
            <p:nvSpPr>
              <p:cNvPr id="4911" name="Google Shape;4911;p9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9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9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9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9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9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7" name="Google Shape;4917;p95"/>
            <p:cNvGrpSpPr/>
            <p:nvPr/>
          </p:nvGrpSpPr>
          <p:grpSpPr>
            <a:xfrm flipH="1">
              <a:off x="2747608" y="4340463"/>
              <a:ext cx="292025" cy="292575"/>
              <a:chOff x="7353050" y="316275"/>
              <a:chExt cx="292025" cy="292575"/>
            </a:xfrm>
          </p:grpSpPr>
          <p:sp>
            <p:nvSpPr>
              <p:cNvPr id="4918" name="Google Shape;4918;p9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9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9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9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2" name="Google Shape;4922;p95"/>
            <p:cNvGrpSpPr/>
            <p:nvPr/>
          </p:nvGrpSpPr>
          <p:grpSpPr>
            <a:xfrm flipH="1">
              <a:off x="171308" y="4315025"/>
              <a:ext cx="175000" cy="175000"/>
              <a:chOff x="8792300" y="321275"/>
              <a:chExt cx="175000" cy="175000"/>
            </a:xfrm>
          </p:grpSpPr>
          <p:sp>
            <p:nvSpPr>
              <p:cNvPr id="4923" name="Google Shape;4923;p9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9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9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9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7" name="Google Shape;4927;p95"/>
            <p:cNvGrpSpPr/>
            <p:nvPr/>
          </p:nvGrpSpPr>
          <p:grpSpPr>
            <a:xfrm>
              <a:off x="3873197" y="4657550"/>
              <a:ext cx="293111" cy="293388"/>
              <a:chOff x="3164039" y="430875"/>
              <a:chExt cx="293111" cy="293388"/>
            </a:xfrm>
          </p:grpSpPr>
          <p:sp>
            <p:nvSpPr>
              <p:cNvPr id="4928" name="Google Shape;4928;p95"/>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95"/>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95"/>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95"/>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95"/>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95"/>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4" name="Google Shape;4934;p95"/>
            <p:cNvGrpSpPr/>
            <p:nvPr/>
          </p:nvGrpSpPr>
          <p:grpSpPr>
            <a:xfrm flipH="1">
              <a:off x="242270" y="4142425"/>
              <a:ext cx="175013" cy="27000"/>
              <a:chOff x="5662375" y="212375"/>
              <a:chExt cx="175013" cy="27000"/>
            </a:xfrm>
          </p:grpSpPr>
          <p:sp>
            <p:nvSpPr>
              <p:cNvPr id="4935" name="Google Shape;4935;p9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9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9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938" name="Google Shape;4938;p95"/>
            <p:cNvCxnSpPr/>
            <p:nvPr/>
          </p:nvCxnSpPr>
          <p:spPr>
            <a:xfrm rot="10800000">
              <a:off x="5995050" y="226600"/>
              <a:ext cx="1504500" cy="224700"/>
            </a:xfrm>
            <a:prstGeom prst="straightConnector1">
              <a:avLst/>
            </a:prstGeom>
            <a:noFill/>
            <a:ln cap="flat" cmpd="sng" w="9525">
              <a:solidFill>
                <a:srgbClr val="595959"/>
              </a:solidFill>
              <a:prstDash val="solid"/>
              <a:round/>
              <a:headEnd len="med" w="med" type="none"/>
              <a:tailEnd len="med" w="med" type="none"/>
            </a:ln>
          </p:spPr>
        </p:cxnSp>
        <p:cxnSp>
          <p:nvCxnSpPr>
            <p:cNvPr id="4939" name="Google Shape;4939;p95"/>
            <p:cNvCxnSpPr/>
            <p:nvPr/>
          </p:nvCxnSpPr>
          <p:spPr>
            <a:xfrm rot="10800000">
              <a:off x="7512925" y="457850"/>
              <a:ext cx="829500" cy="743400"/>
            </a:xfrm>
            <a:prstGeom prst="straightConnector1">
              <a:avLst/>
            </a:prstGeom>
            <a:noFill/>
            <a:ln cap="flat" cmpd="sng" w="9525">
              <a:solidFill>
                <a:srgbClr val="595959"/>
              </a:solidFill>
              <a:prstDash val="solid"/>
              <a:round/>
              <a:headEnd len="med" w="med" type="none"/>
              <a:tailEnd len="med" w="med" type="none"/>
            </a:ln>
          </p:spPr>
        </p:cxnSp>
        <p:cxnSp>
          <p:nvCxnSpPr>
            <p:cNvPr id="4940" name="Google Shape;4940;p95"/>
            <p:cNvCxnSpPr/>
            <p:nvPr/>
          </p:nvCxnSpPr>
          <p:spPr>
            <a:xfrm flipH="1">
              <a:off x="8348975" y="-6625"/>
              <a:ext cx="796500" cy="1188000"/>
            </a:xfrm>
            <a:prstGeom prst="straightConnector1">
              <a:avLst/>
            </a:prstGeom>
            <a:noFill/>
            <a:ln cap="flat" cmpd="sng" w="9525">
              <a:solidFill>
                <a:srgbClr val="595959"/>
              </a:solidFill>
              <a:prstDash val="solid"/>
              <a:round/>
              <a:headEnd len="med" w="med" type="none"/>
              <a:tailEnd len="med" w="med" type="none"/>
            </a:ln>
          </p:spPr>
        </p:cxnSp>
        <p:grpSp>
          <p:nvGrpSpPr>
            <p:cNvPr id="4941" name="Google Shape;4941;p95"/>
            <p:cNvGrpSpPr/>
            <p:nvPr/>
          </p:nvGrpSpPr>
          <p:grpSpPr>
            <a:xfrm>
              <a:off x="8064275" y="1040250"/>
              <a:ext cx="581800" cy="582350"/>
              <a:chOff x="8064275" y="887850"/>
              <a:chExt cx="581800" cy="582350"/>
            </a:xfrm>
          </p:grpSpPr>
          <p:sp>
            <p:nvSpPr>
              <p:cNvPr id="4942" name="Google Shape;4942;p9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9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9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9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9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9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8" name="Google Shape;4948;p95"/>
            <p:cNvGrpSpPr/>
            <p:nvPr/>
          </p:nvGrpSpPr>
          <p:grpSpPr>
            <a:xfrm>
              <a:off x="7353050" y="316275"/>
              <a:ext cx="292025" cy="292575"/>
              <a:chOff x="7353050" y="316275"/>
              <a:chExt cx="292025" cy="292575"/>
            </a:xfrm>
          </p:grpSpPr>
          <p:sp>
            <p:nvSpPr>
              <p:cNvPr id="4949" name="Google Shape;4949;p9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9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9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9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3" name="Google Shape;4953;p95"/>
            <p:cNvGrpSpPr/>
            <p:nvPr/>
          </p:nvGrpSpPr>
          <p:grpSpPr>
            <a:xfrm>
              <a:off x="8792300" y="321275"/>
              <a:ext cx="175000" cy="175000"/>
              <a:chOff x="8792300" y="321275"/>
              <a:chExt cx="175000" cy="175000"/>
            </a:xfrm>
          </p:grpSpPr>
          <p:sp>
            <p:nvSpPr>
              <p:cNvPr id="4954" name="Google Shape;4954;p9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9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9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9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58" name="Google Shape;4958;p95"/>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95"/>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95"/>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95"/>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95"/>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95"/>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4" name="Google Shape;4964;p95"/>
            <p:cNvGrpSpPr/>
            <p:nvPr/>
          </p:nvGrpSpPr>
          <p:grpSpPr>
            <a:xfrm>
              <a:off x="8490050" y="170875"/>
              <a:ext cx="175013" cy="27000"/>
              <a:chOff x="5662375" y="212375"/>
              <a:chExt cx="175013" cy="27000"/>
            </a:xfrm>
          </p:grpSpPr>
          <p:sp>
            <p:nvSpPr>
              <p:cNvPr id="4965" name="Google Shape;4965;p95"/>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95"/>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95"/>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8" name="Google Shape;4968;p95"/>
            <p:cNvGrpSpPr/>
            <p:nvPr/>
          </p:nvGrpSpPr>
          <p:grpSpPr>
            <a:xfrm>
              <a:off x="8678350" y="1658000"/>
              <a:ext cx="175013" cy="27000"/>
              <a:chOff x="5662375" y="212375"/>
              <a:chExt cx="175013" cy="27000"/>
            </a:xfrm>
          </p:grpSpPr>
          <p:sp>
            <p:nvSpPr>
              <p:cNvPr id="4969" name="Google Shape;4969;p95"/>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95"/>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95"/>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972" name="Google Shape;4972;p95"/>
          <p:cNvSpPr txBox="1"/>
          <p:nvPr>
            <p:ph idx="1" type="subTitle"/>
          </p:nvPr>
        </p:nvSpPr>
        <p:spPr>
          <a:xfrm>
            <a:off x="3639300" y="2596896"/>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3">
    <p:spTree>
      <p:nvGrpSpPr>
        <p:cNvPr id="4973" name="Shape 4973"/>
        <p:cNvGrpSpPr/>
        <p:nvPr/>
      </p:nvGrpSpPr>
      <p:grpSpPr>
        <a:xfrm>
          <a:off x="0" y="0"/>
          <a:ext cx="0" cy="0"/>
          <a:chOff x="0" y="0"/>
          <a:chExt cx="0" cy="0"/>
        </a:xfrm>
      </p:grpSpPr>
      <p:sp>
        <p:nvSpPr>
          <p:cNvPr id="4974" name="Google Shape;4974;p96"/>
          <p:cNvSpPr txBox="1"/>
          <p:nvPr>
            <p:ph idx="1" type="body"/>
          </p:nvPr>
        </p:nvSpPr>
        <p:spPr>
          <a:xfrm>
            <a:off x="1881350" y="1246850"/>
            <a:ext cx="2133300" cy="3524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indent="-317500" lvl="1" marL="914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indent="-317500" lvl="2" marL="1371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indent="-317500" lvl="3" marL="1828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indent="-317500" lvl="4" marL="22860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indent="-317500" lvl="5" marL="27432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indent="-317500" lvl="6" marL="3200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indent="-317500" lvl="7" marL="3657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indent="-317500" lvl="8" marL="4114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p:txBody>
      </p:sp>
      <p:sp>
        <p:nvSpPr>
          <p:cNvPr id="4975" name="Google Shape;4975;p96"/>
          <p:cNvSpPr txBox="1"/>
          <p:nvPr>
            <p:ph idx="2" type="body"/>
          </p:nvPr>
        </p:nvSpPr>
        <p:spPr>
          <a:xfrm>
            <a:off x="4220325" y="1246850"/>
            <a:ext cx="3099900" cy="3524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indent="-317500" lvl="1" marL="914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indent="-317500" lvl="2" marL="1371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indent="-317500" lvl="3" marL="1828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indent="-317500" lvl="4" marL="22860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indent="-317500" lvl="5" marL="27432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indent="-317500" lvl="6" marL="3200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indent="-317500" lvl="7" marL="3657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indent="-317500" lvl="8" marL="4114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p:txBody>
      </p:sp>
      <p:sp>
        <p:nvSpPr>
          <p:cNvPr id="4976" name="Google Shape;4976;p96"/>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4977" name="Google Shape;4977;p96"/>
          <p:cNvGrpSpPr/>
          <p:nvPr/>
        </p:nvGrpSpPr>
        <p:grpSpPr>
          <a:xfrm>
            <a:off x="432850" y="0"/>
            <a:ext cx="8278300" cy="5165700"/>
            <a:chOff x="432850" y="0"/>
            <a:chExt cx="8278300" cy="5165700"/>
          </a:xfrm>
        </p:grpSpPr>
        <p:cxnSp>
          <p:nvCxnSpPr>
            <p:cNvPr id="4978" name="Google Shape;4978;p96"/>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4979" name="Google Shape;4979;p96"/>
            <p:cNvGrpSpPr/>
            <p:nvPr/>
          </p:nvGrpSpPr>
          <p:grpSpPr>
            <a:xfrm>
              <a:off x="8129350" y="4292175"/>
              <a:ext cx="581800" cy="582350"/>
              <a:chOff x="8064275" y="887850"/>
              <a:chExt cx="581800" cy="582350"/>
            </a:xfrm>
          </p:grpSpPr>
          <p:sp>
            <p:nvSpPr>
              <p:cNvPr id="4980" name="Google Shape;4980;p9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9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9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9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9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9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6" name="Google Shape;4986;p96"/>
            <p:cNvGrpSpPr/>
            <p:nvPr/>
          </p:nvGrpSpPr>
          <p:grpSpPr>
            <a:xfrm>
              <a:off x="8274238" y="3720600"/>
              <a:ext cx="292025" cy="292575"/>
              <a:chOff x="7353050" y="316275"/>
              <a:chExt cx="292025" cy="292575"/>
            </a:xfrm>
          </p:grpSpPr>
          <p:sp>
            <p:nvSpPr>
              <p:cNvPr id="4987" name="Google Shape;4987;p9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9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9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9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1" name="Google Shape;4991;p96"/>
            <p:cNvGrpSpPr/>
            <p:nvPr/>
          </p:nvGrpSpPr>
          <p:grpSpPr>
            <a:xfrm>
              <a:off x="8332763" y="3212475"/>
              <a:ext cx="175000" cy="175000"/>
              <a:chOff x="8792300" y="321275"/>
              <a:chExt cx="175000" cy="175000"/>
            </a:xfrm>
          </p:grpSpPr>
          <p:sp>
            <p:nvSpPr>
              <p:cNvPr id="4992" name="Google Shape;4992;p9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9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9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9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996" name="Google Shape;4996;p96"/>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4997" name="Google Shape;4997;p96"/>
            <p:cNvGrpSpPr/>
            <p:nvPr/>
          </p:nvGrpSpPr>
          <p:grpSpPr>
            <a:xfrm rot="10800000">
              <a:off x="432850" y="291788"/>
              <a:ext cx="581800" cy="582350"/>
              <a:chOff x="8064275" y="887850"/>
              <a:chExt cx="581800" cy="582350"/>
            </a:xfrm>
          </p:grpSpPr>
          <p:sp>
            <p:nvSpPr>
              <p:cNvPr id="4998" name="Google Shape;4998;p9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9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9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9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9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9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4" name="Google Shape;5004;p96"/>
            <p:cNvGrpSpPr/>
            <p:nvPr/>
          </p:nvGrpSpPr>
          <p:grpSpPr>
            <a:xfrm rot="10800000">
              <a:off x="577738" y="1153138"/>
              <a:ext cx="292025" cy="292575"/>
              <a:chOff x="7353050" y="316275"/>
              <a:chExt cx="292025" cy="292575"/>
            </a:xfrm>
          </p:grpSpPr>
          <p:sp>
            <p:nvSpPr>
              <p:cNvPr id="5005" name="Google Shape;5005;p9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9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9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9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9" name="Google Shape;5009;p96"/>
            <p:cNvGrpSpPr/>
            <p:nvPr/>
          </p:nvGrpSpPr>
          <p:grpSpPr>
            <a:xfrm rot="10800000">
              <a:off x="636238" y="1778838"/>
              <a:ext cx="175000" cy="175000"/>
              <a:chOff x="8792300" y="321275"/>
              <a:chExt cx="175000" cy="175000"/>
            </a:xfrm>
          </p:grpSpPr>
          <p:sp>
            <p:nvSpPr>
              <p:cNvPr id="5010" name="Google Shape;5010;p9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9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9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9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4" name="Google Shape;5014;p96"/>
            <p:cNvGrpSpPr/>
            <p:nvPr/>
          </p:nvGrpSpPr>
          <p:grpSpPr>
            <a:xfrm>
              <a:off x="432850" y="2003163"/>
              <a:ext cx="175013" cy="27000"/>
              <a:chOff x="5662375" y="212375"/>
              <a:chExt cx="175013" cy="27000"/>
            </a:xfrm>
          </p:grpSpPr>
          <p:sp>
            <p:nvSpPr>
              <p:cNvPr id="5015" name="Google Shape;5015;p9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9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9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8" name="Google Shape;5018;p96"/>
            <p:cNvGrpSpPr/>
            <p:nvPr/>
          </p:nvGrpSpPr>
          <p:grpSpPr>
            <a:xfrm>
              <a:off x="788100" y="208488"/>
              <a:ext cx="175013" cy="27000"/>
              <a:chOff x="5662375" y="212375"/>
              <a:chExt cx="175013" cy="27000"/>
            </a:xfrm>
          </p:grpSpPr>
          <p:sp>
            <p:nvSpPr>
              <p:cNvPr id="5019" name="Google Shape;5019;p9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9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9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2" name="Google Shape;5022;p96"/>
            <p:cNvGrpSpPr/>
            <p:nvPr/>
          </p:nvGrpSpPr>
          <p:grpSpPr>
            <a:xfrm>
              <a:off x="8129350" y="4988725"/>
              <a:ext cx="175013" cy="27000"/>
              <a:chOff x="5662375" y="212375"/>
              <a:chExt cx="175013" cy="27000"/>
            </a:xfrm>
          </p:grpSpPr>
          <p:sp>
            <p:nvSpPr>
              <p:cNvPr id="5023" name="Google Shape;5023;p9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9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9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6" name="Google Shape;5026;p96"/>
            <p:cNvGrpSpPr/>
            <p:nvPr/>
          </p:nvGrpSpPr>
          <p:grpSpPr>
            <a:xfrm>
              <a:off x="8497550" y="3429425"/>
              <a:ext cx="175013" cy="27000"/>
              <a:chOff x="5662375" y="212375"/>
              <a:chExt cx="175013" cy="27000"/>
            </a:xfrm>
          </p:grpSpPr>
          <p:sp>
            <p:nvSpPr>
              <p:cNvPr id="5027" name="Google Shape;5027;p9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9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9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030" name="Google Shape;5030;p96"/>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5031" name="Google Shape;5031;p96"/>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5032" name="Google Shape;5032;p96"/>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96"/>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96"/>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96"/>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3.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51.xml"/><Relationship Id="rId22" Type="http://schemas.openxmlformats.org/officeDocument/2006/relationships/slideLayout" Target="../slideLayouts/slideLayout53.xml"/><Relationship Id="rId21" Type="http://schemas.openxmlformats.org/officeDocument/2006/relationships/slideLayout" Target="../slideLayouts/slideLayout52.xml"/><Relationship Id="rId24" Type="http://schemas.openxmlformats.org/officeDocument/2006/relationships/slideLayout" Target="../slideLayouts/slideLayout55.xml"/><Relationship Id="rId23" Type="http://schemas.openxmlformats.org/officeDocument/2006/relationships/slideLayout" Target="../slideLayouts/slideLayout54.xml"/><Relationship Id="rId1" Type="http://schemas.openxmlformats.org/officeDocument/2006/relationships/slideLayout" Target="../slideLayouts/slideLayout32.xml"/><Relationship Id="rId2" Type="http://schemas.openxmlformats.org/officeDocument/2006/relationships/slideLayout" Target="../slideLayouts/slideLayout33.xml"/><Relationship Id="rId3" Type="http://schemas.openxmlformats.org/officeDocument/2006/relationships/slideLayout" Target="../slideLayouts/slideLayout34.xml"/><Relationship Id="rId4" Type="http://schemas.openxmlformats.org/officeDocument/2006/relationships/slideLayout" Target="../slideLayouts/slideLayout35.xml"/><Relationship Id="rId9" Type="http://schemas.openxmlformats.org/officeDocument/2006/relationships/slideLayout" Target="../slideLayouts/slideLayout40.xml"/><Relationship Id="rId26" Type="http://schemas.openxmlformats.org/officeDocument/2006/relationships/slideLayout" Target="../slideLayouts/slideLayout57.xml"/><Relationship Id="rId25" Type="http://schemas.openxmlformats.org/officeDocument/2006/relationships/slideLayout" Target="../slideLayouts/slideLayout56.xml"/><Relationship Id="rId28" Type="http://schemas.openxmlformats.org/officeDocument/2006/relationships/slideLayout" Target="../slideLayouts/slideLayout59.xml"/><Relationship Id="rId27" Type="http://schemas.openxmlformats.org/officeDocument/2006/relationships/slideLayout" Target="../slideLayouts/slideLayout58.xml"/><Relationship Id="rId5" Type="http://schemas.openxmlformats.org/officeDocument/2006/relationships/slideLayout" Target="../slideLayouts/slideLayout36.xml"/><Relationship Id="rId6" Type="http://schemas.openxmlformats.org/officeDocument/2006/relationships/slideLayout" Target="../slideLayouts/slideLayout37.xml"/><Relationship Id="rId29" Type="http://schemas.openxmlformats.org/officeDocument/2006/relationships/slideLayout" Target="../slideLayouts/slideLayout60.xml"/><Relationship Id="rId7" Type="http://schemas.openxmlformats.org/officeDocument/2006/relationships/slideLayout" Target="../slideLayouts/slideLayout38.xml"/><Relationship Id="rId8" Type="http://schemas.openxmlformats.org/officeDocument/2006/relationships/slideLayout" Target="../slideLayouts/slideLayout39.xml"/><Relationship Id="rId31" Type="http://schemas.openxmlformats.org/officeDocument/2006/relationships/slideLayout" Target="../slideLayouts/slideLayout62.xml"/><Relationship Id="rId30" Type="http://schemas.openxmlformats.org/officeDocument/2006/relationships/slideLayout" Target="../slideLayouts/slideLayout61.xml"/><Relationship Id="rId11" Type="http://schemas.openxmlformats.org/officeDocument/2006/relationships/slideLayout" Target="../slideLayouts/slideLayout42.xml"/><Relationship Id="rId10" Type="http://schemas.openxmlformats.org/officeDocument/2006/relationships/slideLayout" Target="../slideLayouts/slideLayout41.xml"/><Relationship Id="rId32" Type="http://schemas.openxmlformats.org/officeDocument/2006/relationships/theme" Target="../theme/theme4.xml"/><Relationship Id="rId13" Type="http://schemas.openxmlformats.org/officeDocument/2006/relationships/slideLayout" Target="../slideLayouts/slideLayout44.xml"/><Relationship Id="rId12" Type="http://schemas.openxmlformats.org/officeDocument/2006/relationships/slideLayout" Target="../slideLayouts/slideLayout43.xml"/><Relationship Id="rId15" Type="http://schemas.openxmlformats.org/officeDocument/2006/relationships/slideLayout" Target="../slideLayouts/slideLayout46.xml"/><Relationship Id="rId14" Type="http://schemas.openxmlformats.org/officeDocument/2006/relationships/slideLayout" Target="../slideLayouts/slideLayout45.xml"/><Relationship Id="rId17" Type="http://schemas.openxmlformats.org/officeDocument/2006/relationships/slideLayout" Target="../slideLayouts/slideLayout48.xml"/><Relationship Id="rId16" Type="http://schemas.openxmlformats.org/officeDocument/2006/relationships/slideLayout" Target="../slideLayouts/slideLayout47.xml"/><Relationship Id="rId19" Type="http://schemas.openxmlformats.org/officeDocument/2006/relationships/slideLayout" Target="../slideLayouts/slideLayout50.xml"/><Relationship Id="rId18" Type="http://schemas.openxmlformats.org/officeDocument/2006/relationships/slideLayout" Target="../slideLayouts/slideLayout49.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82.xml"/><Relationship Id="rId22" Type="http://schemas.openxmlformats.org/officeDocument/2006/relationships/slideLayout" Target="../slideLayouts/slideLayout84.xml"/><Relationship Id="rId21" Type="http://schemas.openxmlformats.org/officeDocument/2006/relationships/slideLayout" Target="../slideLayouts/slideLayout83.xml"/><Relationship Id="rId24" Type="http://schemas.openxmlformats.org/officeDocument/2006/relationships/slideLayout" Target="../slideLayouts/slideLayout86.xml"/><Relationship Id="rId23" Type="http://schemas.openxmlformats.org/officeDocument/2006/relationships/slideLayout" Target="../slideLayouts/slideLayout85.xml"/><Relationship Id="rId1" Type="http://schemas.openxmlformats.org/officeDocument/2006/relationships/slideLayout" Target="../slideLayouts/slideLayout63.xml"/><Relationship Id="rId2" Type="http://schemas.openxmlformats.org/officeDocument/2006/relationships/slideLayout" Target="../slideLayouts/slideLayout64.xml"/><Relationship Id="rId3" Type="http://schemas.openxmlformats.org/officeDocument/2006/relationships/slideLayout" Target="../slideLayouts/slideLayout65.xml"/><Relationship Id="rId4" Type="http://schemas.openxmlformats.org/officeDocument/2006/relationships/slideLayout" Target="../slideLayouts/slideLayout66.xml"/><Relationship Id="rId9" Type="http://schemas.openxmlformats.org/officeDocument/2006/relationships/slideLayout" Target="../slideLayouts/slideLayout71.xml"/><Relationship Id="rId26" Type="http://schemas.openxmlformats.org/officeDocument/2006/relationships/slideLayout" Target="../slideLayouts/slideLayout88.xml"/><Relationship Id="rId25" Type="http://schemas.openxmlformats.org/officeDocument/2006/relationships/slideLayout" Target="../slideLayouts/slideLayout87.xml"/><Relationship Id="rId28" Type="http://schemas.openxmlformats.org/officeDocument/2006/relationships/slideLayout" Target="../slideLayouts/slideLayout90.xml"/><Relationship Id="rId27" Type="http://schemas.openxmlformats.org/officeDocument/2006/relationships/slideLayout" Target="../slideLayouts/slideLayout89.xml"/><Relationship Id="rId5" Type="http://schemas.openxmlformats.org/officeDocument/2006/relationships/slideLayout" Target="../slideLayouts/slideLayout67.xml"/><Relationship Id="rId6" Type="http://schemas.openxmlformats.org/officeDocument/2006/relationships/slideLayout" Target="../slideLayouts/slideLayout68.xml"/><Relationship Id="rId29" Type="http://schemas.openxmlformats.org/officeDocument/2006/relationships/slideLayout" Target="../slideLayouts/slideLayout91.xml"/><Relationship Id="rId7" Type="http://schemas.openxmlformats.org/officeDocument/2006/relationships/slideLayout" Target="../slideLayouts/slideLayout69.xml"/><Relationship Id="rId8" Type="http://schemas.openxmlformats.org/officeDocument/2006/relationships/slideLayout" Target="../slideLayouts/slideLayout70.xml"/><Relationship Id="rId31" Type="http://schemas.openxmlformats.org/officeDocument/2006/relationships/slideLayout" Target="../slideLayouts/slideLayout93.xml"/><Relationship Id="rId30" Type="http://schemas.openxmlformats.org/officeDocument/2006/relationships/slideLayout" Target="../slideLayouts/slideLayout92.xml"/><Relationship Id="rId11" Type="http://schemas.openxmlformats.org/officeDocument/2006/relationships/slideLayout" Target="../slideLayouts/slideLayout73.xml"/><Relationship Id="rId10" Type="http://schemas.openxmlformats.org/officeDocument/2006/relationships/slideLayout" Target="../slideLayouts/slideLayout72.xml"/><Relationship Id="rId32" Type="http://schemas.openxmlformats.org/officeDocument/2006/relationships/theme" Target="../theme/theme1.xml"/><Relationship Id="rId13" Type="http://schemas.openxmlformats.org/officeDocument/2006/relationships/slideLayout" Target="../slideLayouts/slideLayout75.xml"/><Relationship Id="rId12" Type="http://schemas.openxmlformats.org/officeDocument/2006/relationships/slideLayout" Target="../slideLayouts/slideLayout74.xml"/><Relationship Id="rId15" Type="http://schemas.openxmlformats.org/officeDocument/2006/relationships/slideLayout" Target="../slideLayouts/slideLayout77.xml"/><Relationship Id="rId14" Type="http://schemas.openxmlformats.org/officeDocument/2006/relationships/slideLayout" Target="../slideLayouts/slideLayout76.xml"/><Relationship Id="rId17" Type="http://schemas.openxmlformats.org/officeDocument/2006/relationships/slideLayout" Target="../slideLayouts/slideLayout79.xml"/><Relationship Id="rId16" Type="http://schemas.openxmlformats.org/officeDocument/2006/relationships/slideLayout" Target="../slideLayouts/slideLayout78.xml"/><Relationship Id="rId19" Type="http://schemas.openxmlformats.org/officeDocument/2006/relationships/slideLayout" Target="../slideLayouts/slideLayout81.xml"/><Relationship Id="rId18" Type="http://schemas.openxmlformats.org/officeDocument/2006/relationships/slideLayout" Target="../slideLayouts/slideLayout8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3750" y="526925"/>
            <a:ext cx="7696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682" name="Shape 1682"/>
        <p:cNvGrpSpPr/>
        <p:nvPr/>
      </p:nvGrpSpPr>
      <p:grpSpPr>
        <a:xfrm>
          <a:off x="0" y="0"/>
          <a:ext cx="0" cy="0"/>
          <a:chOff x="0" y="0"/>
          <a:chExt cx="0" cy="0"/>
        </a:xfrm>
      </p:grpSpPr>
      <p:sp>
        <p:nvSpPr>
          <p:cNvPr id="1683" name="Google Shape;1683;p33"/>
          <p:cNvSpPr txBox="1"/>
          <p:nvPr>
            <p:ph type="title"/>
          </p:nvPr>
        </p:nvSpPr>
        <p:spPr>
          <a:xfrm>
            <a:off x="723750" y="526925"/>
            <a:ext cx="7696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p:txBody>
      </p:sp>
    </p:spTree>
  </p:cSld>
  <p:clrMap accent1="accent1" accent2="accent2" accent3="accent3" accent4="accent4" accent5="accent5" accent6="accent6" bg1="lt1" bg2="dk2" tx1="dk1" tx2="lt2" folHlink="folHlink" hlink="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 id="2147483696" r:id="rId18"/>
    <p:sldLayoutId id="2147483697" r:id="rId19"/>
    <p:sldLayoutId id="2147483698" r:id="rId20"/>
    <p:sldLayoutId id="2147483699" r:id="rId21"/>
    <p:sldLayoutId id="2147483700" r:id="rId22"/>
    <p:sldLayoutId id="2147483701" r:id="rId23"/>
    <p:sldLayoutId id="2147483702" r:id="rId24"/>
    <p:sldLayoutId id="2147483703" r:id="rId25"/>
    <p:sldLayoutId id="2147483704" r:id="rId26"/>
    <p:sldLayoutId id="2147483705" r:id="rId27"/>
    <p:sldLayoutId id="2147483706" r:id="rId28"/>
    <p:sldLayoutId id="2147483707" r:id="rId29"/>
    <p:sldLayoutId id="2147483708" r:id="rId30"/>
    <p:sldLayoutId id="2147483709"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359" name="Shape 3359"/>
        <p:cNvGrpSpPr/>
        <p:nvPr/>
      </p:nvGrpSpPr>
      <p:grpSpPr>
        <a:xfrm>
          <a:off x="0" y="0"/>
          <a:ext cx="0" cy="0"/>
          <a:chOff x="0" y="0"/>
          <a:chExt cx="0" cy="0"/>
        </a:xfrm>
      </p:grpSpPr>
      <p:sp>
        <p:nvSpPr>
          <p:cNvPr id="3360" name="Google Shape;3360;p65"/>
          <p:cNvSpPr txBox="1"/>
          <p:nvPr>
            <p:ph type="title"/>
          </p:nvPr>
        </p:nvSpPr>
        <p:spPr>
          <a:xfrm>
            <a:off x="723750" y="526925"/>
            <a:ext cx="7696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p:txBody>
      </p:sp>
    </p:spTree>
  </p:cSld>
  <p:clrMap accent1="accent1" accent2="accent2" accent3="accent3" accent4="accent4" accent5="accent5" accent6="accent6" bg1="lt1" bg2="dk2" tx1="dk1" tx2="lt2" folHlink="folHlink" hlink="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 id="2147483726" r:id="rId17"/>
    <p:sldLayoutId id="2147483727" r:id="rId18"/>
    <p:sldLayoutId id="2147483728" r:id="rId19"/>
    <p:sldLayoutId id="2147483729" r:id="rId20"/>
    <p:sldLayoutId id="2147483730" r:id="rId21"/>
    <p:sldLayoutId id="2147483731" r:id="rId22"/>
    <p:sldLayoutId id="2147483732" r:id="rId23"/>
    <p:sldLayoutId id="2147483733" r:id="rId24"/>
    <p:sldLayoutId id="2147483734" r:id="rId25"/>
    <p:sldLayoutId id="2147483735" r:id="rId26"/>
    <p:sldLayoutId id="2147483736" r:id="rId27"/>
    <p:sldLayoutId id="2147483737" r:id="rId28"/>
    <p:sldLayoutId id="2147483738" r:id="rId29"/>
    <p:sldLayoutId id="2147483739" r:id="rId30"/>
    <p:sldLayoutId id="2147483740"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5.png"/><Relationship Id="rId6" Type="http://schemas.openxmlformats.org/officeDocument/2006/relationships/image" Target="../media/image8.png"/><Relationship Id="rId7" Type="http://schemas.openxmlformats.org/officeDocument/2006/relationships/image" Target="../media/image3.png"/><Relationship Id="rId8"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 Id="rId3" Type="http://schemas.openxmlformats.org/officeDocument/2006/relationships/hyperlink" Target="http://www.youtube.com/watch?v=tA2Rruxs6Bg" TargetMode="External"/><Relationship Id="rId4" Type="http://schemas.openxmlformats.org/officeDocument/2006/relationships/image" Target="../media/image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 Id="rId3" Type="http://schemas.openxmlformats.org/officeDocument/2006/relationships/image" Target="../media/image13.jp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 Id="rId3" Type="http://schemas.openxmlformats.org/officeDocument/2006/relationships/image" Target="../media/image12.jp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 Id="rId3" Type="http://schemas.openxmlformats.org/officeDocument/2006/relationships/image" Target="../media/image12.jpg"/><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9" name="Shape 5039"/>
        <p:cNvGrpSpPr/>
        <p:nvPr/>
      </p:nvGrpSpPr>
      <p:grpSpPr>
        <a:xfrm>
          <a:off x="0" y="0"/>
          <a:ext cx="0" cy="0"/>
          <a:chOff x="0" y="0"/>
          <a:chExt cx="0" cy="0"/>
        </a:xfrm>
      </p:grpSpPr>
      <p:grpSp>
        <p:nvGrpSpPr>
          <p:cNvPr id="5040" name="Google Shape;5040;p97"/>
          <p:cNvGrpSpPr/>
          <p:nvPr/>
        </p:nvGrpSpPr>
        <p:grpSpPr>
          <a:xfrm>
            <a:off x="303210" y="959719"/>
            <a:ext cx="5343540" cy="4183680"/>
            <a:chOff x="469775" y="238125"/>
            <a:chExt cx="6679425" cy="5229600"/>
          </a:xfrm>
        </p:grpSpPr>
        <p:sp>
          <p:nvSpPr>
            <p:cNvPr id="5041" name="Google Shape;5041;p97"/>
            <p:cNvSpPr/>
            <p:nvPr/>
          </p:nvSpPr>
          <p:spPr>
            <a:xfrm>
              <a:off x="830950" y="238200"/>
              <a:ext cx="6001825" cy="5109175"/>
            </a:xfrm>
            <a:custGeom>
              <a:rect b="b" l="l" r="r" t="t"/>
              <a:pathLst>
                <a:path extrusionOk="0" h="204367" w="240073">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97"/>
            <p:cNvSpPr/>
            <p:nvPr/>
          </p:nvSpPr>
          <p:spPr>
            <a:xfrm>
              <a:off x="1009000" y="238125"/>
              <a:ext cx="5764775" cy="5102425"/>
            </a:xfrm>
            <a:custGeom>
              <a:rect b="b" l="l" r="r" t="t"/>
              <a:pathLst>
                <a:path extrusionOk="0" h="204097" w="230591">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97"/>
            <p:cNvSpPr/>
            <p:nvPr/>
          </p:nvSpPr>
          <p:spPr>
            <a:xfrm>
              <a:off x="6155150" y="3211050"/>
              <a:ext cx="888225" cy="2247525"/>
            </a:xfrm>
            <a:custGeom>
              <a:rect b="b" l="l" r="r" t="t"/>
              <a:pathLst>
                <a:path extrusionOk="0" h="89901" w="35529">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97"/>
            <p:cNvSpPr/>
            <p:nvPr/>
          </p:nvSpPr>
          <p:spPr>
            <a:xfrm>
              <a:off x="2992975" y="2455100"/>
              <a:ext cx="2658575" cy="3012625"/>
            </a:xfrm>
            <a:custGeom>
              <a:rect b="b" l="l" r="r" t="t"/>
              <a:pathLst>
                <a:path extrusionOk="0" h="120505" w="106343">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97"/>
            <p:cNvSpPr/>
            <p:nvPr/>
          </p:nvSpPr>
          <p:spPr>
            <a:xfrm>
              <a:off x="2992975" y="2709450"/>
              <a:ext cx="2434725" cy="2758275"/>
            </a:xfrm>
            <a:custGeom>
              <a:rect b="b" l="l" r="r" t="t"/>
              <a:pathLst>
                <a:path extrusionOk="0" h="110331" w="97389">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97"/>
            <p:cNvSpPr/>
            <p:nvPr/>
          </p:nvSpPr>
          <p:spPr>
            <a:xfrm>
              <a:off x="5418525" y="2464250"/>
              <a:ext cx="224875" cy="2994325"/>
            </a:xfrm>
            <a:custGeom>
              <a:rect b="b" l="l" r="r" t="t"/>
              <a:pathLst>
                <a:path extrusionOk="0" h="119773" w="8995">
                  <a:moveTo>
                    <a:pt x="8995" y="1"/>
                  </a:moveTo>
                  <a:lnTo>
                    <a:pt x="1" y="10134"/>
                  </a:lnTo>
                  <a:lnTo>
                    <a:pt x="1" y="119772"/>
                  </a:lnTo>
                  <a:lnTo>
                    <a:pt x="8995" y="119772"/>
                  </a:lnTo>
                  <a:lnTo>
                    <a:pt x="8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97"/>
            <p:cNvSpPr/>
            <p:nvPr/>
          </p:nvSpPr>
          <p:spPr>
            <a:xfrm>
              <a:off x="5533500" y="4907100"/>
              <a:ext cx="109900" cy="551475"/>
            </a:xfrm>
            <a:custGeom>
              <a:rect b="b" l="l" r="r" t="t"/>
              <a:pathLst>
                <a:path extrusionOk="0" h="22059" w="4396">
                  <a:moveTo>
                    <a:pt x="0" y="1"/>
                  </a:moveTo>
                  <a:lnTo>
                    <a:pt x="0" y="22058"/>
                  </a:lnTo>
                  <a:lnTo>
                    <a:pt x="4396" y="22058"/>
                  </a:lnTo>
                  <a:lnTo>
                    <a:pt x="439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97"/>
            <p:cNvSpPr/>
            <p:nvPr/>
          </p:nvSpPr>
          <p:spPr>
            <a:xfrm>
              <a:off x="5525350" y="4898950"/>
              <a:ext cx="126200" cy="568775"/>
            </a:xfrm>
            <a:custGeom>
              <a:rect b="b" l="l" r="r" t="t"/>
              <a:pathLst>
                <a:path extrusionOk="0" h="22751" w="5048">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97"/>
            <p:cNvSpPr/>
            <p:nvPr/>
          </p:nvSpPr>
          <p:spPr>
            <a:xfrm>
              <a:off x="5643375" y="4524550"/>
              <a:ext cx="474150" cy="934025"/>
            </a:xfrm>
            <a:custGeom>
              <a:rect b="b" l="l" r="r" t="t"/>
              <a:pathLst>
                <a:path extrusionOk="0" h="37361" w="18966">
                  <a:moveTo>
                    <a:pt x="18965" y="0"/>
                  </a:moveTo>
                  <a:lnTo>
                    <a:pt x="1" y="15303"/>
                  </a:lnTo>
                  <a:lnTo>
                    <a:pt x="1" y="37360"/>
                  </a:lnTo>
                  <a:lnTo>
                    <a:pt x="18965" y="37360"/>
                  </a:lnTo>
                  <a:lnTo>
                    <a:pt x="189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97"/>
            <p:cNvSpPr/>
            <p:nvPr/>
          </p:nvSpPr>
          <p:spPr>
            <a:xfrm>
              <a:off x="5634225" y="4516325"/>
              <a:ext cx="491450" cy="951400"/>
            </a:xfrm>
            <a:custGeom>
              <a:rect b="b" l="l" r="r" t="t"/>
              <a:pathLst>
                <a:path extrusionOk="0" h="38056" w="19658">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97"/>
            <p:cNvSpPr/>
            <p:nvPr/>
          </p:nvSpPr>
          <p:spPr>
            <a:xfrm>
              <a:off x="1820900" y="4907100"/>
              <a:ext cx="109900" cy="551475"/>
            </a:xfrm>
            <a:custGeom>
              <a:rect b="b" l="l" r="r" t="t"/>
              <a:pathLst>
                <a:path extrusionOk="0" h="22059" w="4396">
                  <a:moveTo>
                    <a:pt x="1" y="1"/>
                  </a:moveTo>
                  <a:lnTo>
                    <a:pt x="1" y="22058"/>
                  </a:lnTo>
                  <a:lnTo>
                    <a:pt x="4396" y="22058"/>
                  </a:lnTo>
                  <a:lnTo>
                    <a:pt x="439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97"/>
            <p:cNvSpPr/>
            <p:nvPr/>
          </p:nvSpPr>
          <p:spPr>
            <a:xfrm>
              <a:off x="1812775" y="4898950"/>
              <a:ext cx="126175" cy="568775"/>
            </a:xfrm>
            <a:custGeom>
              <a:rect b="b" l="l" r="r" t="t"/>
              <a:pathLst>
                <a:path extrusionOk="0" h="22751" w="5047">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97"/>
            <p:cNvSpPr/>
            <p:nvPr/>
          </p:nvSpPr>
          <p:spPr>
            <a:xfrm>
              <a:off x="1930800" y="4524550"/>
              <a:ext cx="474125" cy="934025"/>
            </a:xfrm>
            <a:custGeom>
              <a:rect b="b" l="l" r="r" t="t"/>
              <a:pathLst>
                <a:path extrusionOk="0" h="37361" w="18965">
                  <a:moveTo>
                    <a:pt x="18965" y="0"/>
                  </a:moveTo>
                  <a:lnTo>
                    <a:pt x="0" y="15303"/>
                  </a:lnTo>
                  <a:lnTo>
                    <a:pt x="0" y="37360"/>
                  </a:lnTo>
                  <a:lnTo>
                    <a:pt x="18965" y="37360"/>
                  </a:lnTo>
                  <a:lnTo>
                    <a:pt x="189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97"/>
            <p:cNvSpPr/>
            <p:nvPr/>
          </p:nvSpPr>
          <p:spPr>
            <a:xfrm>
              <a:off x="1921625" y="4516325"/>
              <a:ext cx="491450" cy="951400"/>
            </a:xfrm>
            <a:custGeom>
              <a:rect b="b" l="l" r="r" t="t"/>
              <a:pathLst>
                <a:path extrusionOk="0" h="38056" w="19658">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97"/>
            <p:cNvSpPr/>
            <p:nvPr/>
          </p:nvSpPr>
          <p:spPr>
            <a:xfrm>
              <a:off x="1398675" y="4437050"/>
              <a:ext cx="5067825" cy="567750"/>
            </a:xfrm>
            <a:custGeom>
              <a:rect b="b" l="l" r="r" t="t"/>
              <a:pathLst>
                <a:path extrusionOk="0" h="22710" w="202713">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97"/>
            <p:cNvSpPr/>
            <p:nvPr/>
          </p:nvSpPr>
          <p:spPr>
            <a:xfrm>
              <a:off x="1390525" y="4428500"/>
              <a:ext cx="5084125" cy="584450"/>
            </a:xfrm>
            <a:custGeom>
              <a:rect b="b" l="l" r="r" t="t"/>
              <a:pathLst>
                <a:path extrusionOk="0" h="23378" w="203365">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97"/>
            <p:cNvSpPr/>
            <p:nvPr/>
          </p:nvSpPr>
          <p:spPr>
            <a:xfrm>
              <a:off x="1400700" y="4437050"/>
              <a:ext cx="5065800" cy="531125"/>
            </a:xfrm>
            <a:custGeom>
              <a:rect b="b" l="l" r="r" t="t"/>
              <a:pathLst>
                <a:path extrusionOk="0" h="21245" w="202632">
                  <a:moveTo>
                    <a:pt x="44157" y="0"/>
                  </a:moveTo>
                  <a:lnTo>
                    <a:pt x="1" y="21244"/>
                  </a:lnTo>
                  <a:lnTo>
                    <a:pt x="174958" y="21244"/>
                  </a:lnTo>
                  <a:lnTo>
                    <a:pt x="20263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97"/>
            <p:cNvSpPr/>
            <p:nvPr/>
          </p:nvSpPr>
          <p:spPr>
            <a:xfrm>
              <a:off x="1391550" y="4427900"/>
              <a:ext cx="5084100" cy="549425"/>
            </a:xfrm>
            <a:custGeom>
              <a:rect b="b" l="l" r="r" t="t"/>
              <a:pathLst>
                <a:path extrusionOk="0" h="21977" w="203364">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97"/>
            <p:cNvSpPr/>
            <p:nvPr/>
          </p:nvSpPr>
          <p:spPr>
            <a:xfrm>
              <a:off x="5056325" y="4664950"/>
              <a:ext cx="755975" cy="213700"/>
            </a:xfrm>
            <a:custGeom>
              <a:rect b="b" l="l" r="r" t="t"/>
              <a:pathLst>
                <a:path extrusionOk="0" h="8548" w="30239">
                  <a:moveTo>
                    <a:pt x="10704" y="1"/>
                  </a:moveTo>
                  <a:lnTo>
                    <a:pt x="0" y="8547"/>
                  </a:lnTo>
                  <a:lnTo>
                    <a:pt x="18558" y="8547"/>
                  </a:lnTo>
                  <a:lnTo>
                    <a:pt x="30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97"/>
            <p:cNvSpPr/>
            <p:nvPr/>
          </p:nvSpPr>
          <p:spPr>
            <a:xfrm>
              <a:off x="5047175" y="4656825"/>
              <a:ext cx="774275" cy="230975"/>
            </a:xfrm>
            <a:custGeom>
              <a:rect b="b" l="l" r="r" t="t"/>
              <a:pathLst>
                <a:path extrusionOk="0" h="9239" w="30971">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97"/>
            <p:cNvSpPr/>
            <p:nvPr/>
          </p:nvSpPr>
          <p:spPr>
            <a:xfrm>
              <a:off x="5774625" y="4437050"/>
              <a:ext cx="691875" cy="567750"/>
            </a:xfrm>
            <a:custGeom>
              <a:rect b="b" l="l" r="r" t="t"/>
              <a:pathLst>
                <a:path extrusionOk="0" h="22710" w="27675">
                  <a:moveTo>
                    <a:pt x="27675" y="0"/>
                  </a:moveTo>
                  <a:lnTo>
                    <a:pt x="1" y="21244"/>
                  </a:lnTo>
                  <a:lnTo>
                    <a:pt x="1" y="22709"/>
                  </a:lnTo>
                  <a:lnTo>
                    <a:pt x="27675" y="1425"/>
                  </a:lnTo>
                  <a:lnTo>
                    <a:pt x="276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97"/>
            <p:cNvSpPr/>
            <p:nvPr/>
          </p:nvSpPr>
          <p:spPr>
            <a:xfrm>
              <a:off x="5766475" y="4428250"/>
              <a:ext cx="708175" cy="584775"/>
            </a:xfrm>
            <a:custGeom>
              <a:rect b="b" l="l" r="r" t="t"/>
              <a:pathLst>
                <a:path extrusionOk="0" h="23391" w="28327">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97"/>
            <p:cNvSpPr/>
            <p:nvPr/>
          </p:nvSpPr>
          <p:spPr>
            <a:xfrm>
              <a:off x="5189600" y="4452300"/>
              <a:ext cx="914700" cy="283675"/>
            </a:xfrm>
            <a:custGeom>
              <a:rect b="b" l="l" r="r" t="t"/>
              <a:pathLst>
                <a:path extrusionOk="0" h="11347" w="36588">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97"/>
            <p:cNvSpPr/>
            <p:nvPr/>
          </p:nvSpPr>
          <p:spPr>
            <a:xfrm>
              <a:off x="5292375" y="4676900"/>
              <a:ext cx="262500" cy="176300"/>
            </a:xfrm>
            <a:custGeom>
              <a:rect b="b" l="l" r="r" t="t"/>
              <a:pathLst>
                <a:path extrusionOk="0" h="7052" w="1050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97"/>
            <p:cNvSpPr/>
            <p:nvPr/>
          </p:nvSpPr>
          <p:spPr>
            <a:xfrm>
              <a:off x="5442950" y="4707275"/>
              <a:ext cx="72250" cy="119475"/>
            </a:xfrm>
            <a:custGeom>
              <a:rect b="b" l="l" r="r" t="t"/>
              <a:pathLst>
                <a:path extrusionOk="0" h="4779" w="289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97"/>
            <p:cNvSpPr/>
            <p:nvPr/>
          </p:nvSpPr>
          <p:spPr>
            <a:xfrm>
              <a:off x="3283975" y="4592725"/>
              <a:ext cx="2022650" cy="316425"/>
            </a:xfrm>
            <a:custGeom>
              <a:rect b="b" l="l" r="r" t="t"/>
              <a:pathLst>
                <a:path extrusionOk="0" h="12657" w="80906">
                  <a:moveTo>
                    <a:pt x="15831" y="0"/>
                  </a:moveTo>
                  <a:lnTo>
                    <a:pt x="0" y="12657"/>
                  </a:lnTo>
                  <a:lnTo>
                    <a:pt x="65075" y="12657"/>
                  </a:lnTo>
                  <a:lnTo>
                    <a:pt x="809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97"/>
            <p:cNvSpPr/>
            <p:nvPr/>
          </p:nvSpPr>
          <p:spPr>
            <a:xfrm>
              <a:off x="3274800" y="4584575"/>
              <a:ext cx="2041000" cy="332725"/>
            </a:xfrm>
            <a:custGeom>
              <a:rect b="b" l="l" r="r" t="t"/>
              <a:pathLst>
                <a:path extrusionOk="0" h="13309" w="8164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97"/>
            <p:cNvSpPr/>
            <p:nvPr/>
          </p:nvSpPr>
          <p:spPr>
            <a:xfrm>
              <a:off x="4902700" y="4584475"/>
              <a:ext cx="413100" cy="352825"/>
            </a:xfrm>
            <a:custGeom>
              <a:rect b="b" l="l" r="r" t="t"/>
              <a:pathLst>
                <a:path extrusionOk="0" h="14113" w="16524">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97"/>
            <p:cNvSpPr/>
            <p:nvPr/>
          </p:nvSpPr>
          <p:spPr>
            <a:xfrm>
              <a:off x="3283975" y="4909125"/>
              <a:ext cx="1626875" cy="19375"/>
            </a:xfrm>
            <a:custGeom>
              <a:rect b="b" l="l" r="r" t="t"/>
              <a:pathLst>
                <a:path extrusionOk="0" h="775" w="65075">
                  <a:moveTo>
                    <a:pt x="0" y="1"/>
                  </a:moveTo>
                  <a:lnTo>
                    <a:pt x="0" y="774"/>
                  </a:lnTo>
                  <a:lnTo>
                    <a:pt x="65075" y="774"/>
                  </a:lnTo>
                  <a:lnTo>
                    <a:pt x="650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97"/>
            <p:cNvSpPr/>
            <p:nvPr/>
          </p:nvSpPr>
          <p:spPr>
            <a:xfrm>
              <a:off x="3274800" y="4899975"/>
              <a:ext cx="1645225" cy="37675"/>
            </a:xfrm>
            <a:custGeom>
              <a:rect b="b" l="l" r="r" t="t"/>
              <a:pathLst>
                <a:path extrusionOk="0" h="1507" w="65809">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97"/>
            <p:cNvSpPr/>
            <p:nvPr/>
          </p:nvSpPr>
          <p:spPr>
            <a:xfrm>
              <a:off x="3753000" y="4763650"/>
              <a:ext cx="178075" cy="60050"/>
            </a:xfrm>
            <a:custGeom>
              <a:rect b="b" l="l" r="r" t="t"/>
              <a:pathLst>
                <a:path extrusionOk="0" h="2402" w="7123">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97"/>
            <p:cNvSpPr/>
            <p:nvPr/>
          </p:nvSpPr>
          <p:spPr>
            <a:xfrm>
              <a:off x="3860850"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97"/>
            <p:cNvSpPr/>
            <p:nvPr/>
          </p:nvSpPr>
          <p:spPr>
            <a:xfrm>
              <a:off x="3645150"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97"/>
            <p:cNvSpPr/>
            <p:nvPr/>
          </p:nvSpPr>
          <p:spPr>
            <a:xfrm>
              <a:off x="3698050" y="4721925"/>
              <a:ext cx="178075" cy="59050"/>
            </a:xfrm>
            <a:custGeom>
              <a:rect b="b" l="l" r="r" t="t"/>
              <a:pathLst>
                <a:path extrusionOk="0" h="2362" w="7123">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97"/>
            <p:cNvSpPr/>
            <p:nvPr/>
          </p:nvSpPr>
          <p:spPr>
            <a:xfrm>
              <a:off x="3857800"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97"/>
            <p:cNvSpPr/>
            <p:nvPr/>
          </p:nvSpPr>
          <p:spPr>
            <a:xfrm>
              <a:off x="3749950" y="4679200"/>
              <a:ext cx="178075" cy="60050"/>
            </a:xfrm>
            <a:custGeom>
              <a:rect b="b" l="l" r="r" t="t"/>
              <a:pathLst>
                <a:path extrusionOk="0" h="2402" w="7123">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97"/>
            <p:cNvSpPr/>
            <p:nvPr/>
          </p:nvSpPr>
          <p:spPr>
            <a:xfrm>
              <a:off x="3967675"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97"/>
            <p:cNvSpPr/>
            <p:nvPr/>
          </p:nvSpPr>
          <p:spPr>
            <a:xfrm>
              <a:off x="4504875"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97"/>
            <p:cNvSpPr/>
            <p:nvPr/>
          </p:nvSpPr>
          <p:spPr>
            <a:xfrm>
              <a:off x="3964625" y="4679200"/>
              <a:ext cx="178075" cy="60050"/>
            </a:xfrm>
            <a:custGeom>
              <a:rect b="b" l="l" r="r" t="t"/>
              <a:pathLst>
                <a:path extrusionOk="0" h="2402" w="7123">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97"/>
            <p:cNvSpPr/>
            <p:nvPr/>
          </p:nvSpPr>
          <p:spPr>
            <a:xfrm>
              <a:off x="4075525"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97"/>
            <p:cNvSpPr/>
            <p:nvPr/>
          </p:nvSpPr>
          <p:spPr>
            <a:xfrm>
              <a:off x="4719550" y="4763650"/>
              <a:ext cx="178075" cy="60050"/>
            </a:xfrm>
            <a:custGeom>
              <a:rect b="b" l="l" r="r" t="t"/>
              <a:pathLst>
                <a:path extrusionOk="0" h="2402" w="7123">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97"/>
            <p:cNvSpPr/>
            <p:nvPr/>
          </p:nvSpPr>
          <p:spPr>
            <a:xfrm>
              <a:off x="4772450" y="4721925"/>
              <a:ext cx="178075" cy="59050"/>
            </a:xfrm>
            <a:custGeom>
              <a:rect b="b" l="l" r="r" t="t"/>
              <a:pathLst>
                <a:path extrusionOk="0" h="2362" w="7123">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97"/>
            <p:cNvSpPr/>
            <p:nvPr/>
          </p:nvSpPr>
          <p:spPr>
            <a:xfrm>
              <a:off x="4612725" y="4763650"/>
              <a:ext cx="178075" cy="60050"/>
            </a:xfrm>
            <a:custGeom>
              <a:rect b="b" l="l" r="r" t="t"/>
              <a:pathLst>
                <a:path extrusionOk="0" h="2402" w="7123">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97"/>
            <p:cNvSpPr/>
            <p:nvPr/>
          </p:nvSpPr>
          <p:spPr>
            <a:xfrm>
              <a:off x="4398050"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97"/>
            <p:cNvSpPr/>
            <p:nvPr/>
          </p:nvSpPr>
          <p:spPr>
            <a:xfrm>
              <a:off x="4182350"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97"/>
            <p:cNvSpPr/>
            <p:nvPr/>
          </p:nvSpPr>
          <p:spPr>
            <a:xfrm>
              <a:off x="4290200" y="4763650"/>
              <a:ext cx="178075" cy="60050"/>
            </a:xfrm>
            <a:custGeom>
              <a:rect b="b" l="l" r="r" t="t"/>
              <a:pathLst>
                <a:path extrusionOk="0" h="2402" w="7123">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97"/>
            <p:cNvSpPr/>
            <p:nvPr/>
          </p:nvSpPr>
          <p:spPr>
            <a:xfrm>
              <a:off x="4395000"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97"/>
            <p:cNvSpPr/>
            <p:nvPr/>
          </p:nvSpPr>
          <p:spPr>
            <a:xfrm>
              <a:off x="4557775"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97"/>
            <p:cNvSpPr/>
            <p:nvPr/>
          </p:nvSpPr>
          <p:spPr>
            <a:xfrm>
              <a:off x="4342100" y="4721925"/>
              <a:ext cx="178075" cy="59050"/>
            </a:xfrm>
            <a:custGeom>
              <a:rect b="b" l="l" r="r" t="t"/>
              <a:pathLst>
                <a:path extrusionOk="0" h="2362" w="7123">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97"/>
            <p:cNvSpPr/>
            <p:nvPr/>
          </p:nvSpPr>
          <p:spPr>
            <a:xfrm>
              <a:off x="4127400" y="4721925"/>
              <a:ext cx="178075" cy="59050"/>
            </a:xfrm>
            <a:custGeom>
              <a:rect b="b" l="l" r="r" t="t"/>
              <a:pathLst>
                <a:path extrusionOk="0" h="2362" w="7123">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97"/>
            <p:cNvSpPr/>
            <p:nvPr/>
          </p:nvSpPr>
          <p:spPr>
            <a:xfrm>
              <a:off x="4449925" y="4721925"/>
              <a:ext cx="178075" cy="59050"/>
            </a:xfrm>
            <a:custGeom>
              <a:rect b="b" l="l" r="r" t="t"/>
              <a:pathLst>
                <a:path extrusionOk="0" h="2362" w="7123">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97"/>
            <p:cNvSpPr/>
            <p:nvPr/>
          </p:nvSpPr>
          <p:spPr>
            <a:xfrm>
              <a:off x="4072475" y="4679200"/>
              <a:ext cx="178075" cy="60050"/>
            </a:xfrm>
            <a:custGeom>
              <a:rect b="b" l="l" r="r" t="t"/>
              <a:pathLst>
                <a:path extrusionOk="0" h="2402" w="7123">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97"/>
            <p:cNvSpPr/>
            <p:nvPr/>
          </p:nvSpPr>
          <p:spPr>
            <a:xfrm>
              <a:off x="3804900" y="4721925"/>
              <a:ext cx="178050" cy="59050"/>
            </a:xfrm>
            <a:custGeom>
              <a:rect b="b" l="l" r="r" t="t"/>
              <a:pathLst>
                <a:path extrusionOk="0" h="2362" w="7122">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97"/>
            <p:cNvSpPr/>
            <p:nvPr/>
          </p:nvSpPr>
          <p:spPr>
            <a:xfrm>
              <a:off x="4020575"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97"/>
            <p:cNvSpPr/>
            <p:nvPr/>
          </p:nvSpPr>
          <p:spPr>
            <a:xfrm>
              <a:off x="3912725" y="4721925"/>
              <a:ext cx="178075" cy="59050"/>
            </a:xfrm>
            <a:custGeom>
              <a:rect b="b" l="l" r="r" t="t"/>
              <a:pathLst>
                <a:path extrusionOk="0" h="2362" w="7123">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97"/>
            <p:cNvSpPr/>
            <p:nvPr/>
          </p:nvSpPr>
          <p:spPr>
            <a:xfrm>
              <a:off x="4235250"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97"/>
            <p:cNvSpPr/>
            <p:nvPr/>
          </p:nvSpPr>
          <p:spPr>
            <a:xfrm>
              <a:off x="4287150" y="4679200"/>
              <a:ext cx="178075" cy="60050"/>
            </a:xfrm>
            <a:custGeom>
              <a:rect b="b" l="l" r="r" t="t"/>
              <a:pathLst>
                <a:path extrusionOk="0" h="2402" w="7123">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97"/>
            <p:cNvSpPr/>
            <p:nvPr/>
          </p:nvSpPr>
          <p:spPr>
            <a:xfrm>
              <a:off x="4824350" y="4679200"/>
              <a:ext cx="178075" cy="60050"/>
            </a:xfrm>
            <a:custGeom>
              <a:rect b="b" l="l" r="r" t="t"/>
              <a:pathLst>
                <a:path extrusionOk="0" h="2402" w="7123">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97"/>
            <p:cNvSpPr/>
            <p:nvPr/>
          </p:nvSpPr>
          <p:spPr>
            <a:xfrm>
              <a:off x="4180325"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97"/>
            <p:cNvSpPr/>
            <p:nvPr/>
          </p:nvSpPr>
          <p:spPr>
            <a:xfrm>
              <a:off x="4609675" y="4679200"/>
              <a:ext cx="178075" cy="60050"/>
            </a:xfrm>
            <a:custGeom>
              <a:rect b="b" l="l" r="r" t="t"/>
              <a:pathLst>
                <a:path extrusionOk="0" h="2402" w="7123">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97"/>
            <p:cNvSpPr/>
            <p:nvPr/>
          </p:nvSpPr>
          <p:spPr>
            <a:xfrm>
              <a:off x="4717525"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97"/>
            <p:cNvSpPr/>
            <p:nvPr/>
          </p:nvSpPr>
          <p:spPr>
            <a:xfrm>
              <a:off x="4664625" y="4721925"/>
              <a:ext cx="178075" cy="59050"/>
            </a:xfrm>
            <a:custGeom>
              <a:rect b="b" l="l" r="r" t="t"/>
              <a:pathLst>
                <a:path extrusionOk="0" h="2362" w="7123">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97"/>
            <p:cNvSpPr/>
            <p:nvPr/>
          </p:nvSpPr>
          <p:spPr>
            <a:xfrm>
              <a:off x="4501825" y="4679200"/>
              <a:ext cx="178075" cy="60050"/>
            </a:xfrm>
            <a:custGeom>
              <a:rect b="b" l="l" r="r" t="t"/>
              <a:pathLst>
                <a:path extrusionOk="0" h="2402" w="7123">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97"/>
            <p:cNvSpPr/>
            <p:nvPr/>
          </p:nvSpPr>
          <p:spPr>
            <a:xfrm>
              <a:off x="4238300" y="4806375"/>
              <a:ext cx="178075" cy="59025"/>
            </a:xfrm>
            <a:custGeom>
              <a:rect b="b" l="l" r="r" t="t"/>
              <a:pathLst>
                <a:path extrusionOk="0" h="2361" w="7123">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97"/>
            <p:cNvSpPr/>
            <p:nvPr/>
          </p:nvSpPr>
          <p:spPr>
            <a:xfrm>
              <a:off x="4345150"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97"/>
            <p:cNvSpPr/>
            <p:nvPr/>
          </p:nvSpPr>
          <p:spPr>
            <a:xfrm>
              <a:off x="4130475" y="4806375"/>
              <a:ext cx="178075" cy="59025"/>
            </a:xfrm>
            <a:custGeom>
              <a:rect b="b" l="l" r="r" t="t"/>
              <a:pathLst>
                <a:path extrusionOk="0" h="2361" w="7123">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97"/>
            <p:cNvSpPr/>
            <p:nvPr/>
          </p:nvSpPr>
          <p:spPr>
            <a:xfrm>
              <a:off x="4453000" y="4806375"/>
              <a:ext cx="178075" cy="59025"/>
            </a:xfrm>
            <a:custGeom>
              <a:rect b="b" l="l" r="r" t="t"/>
              <a:pathLst>
                <a:path extrusionOk="0" h="2361" w="7123">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97"/>
            <p:cNvSpPr/>
            <p:nvPr/>
          </p:nvSpPr>
          <p:spPr>
            <a:xfrm>
              <a:off x="40226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97"/>
            <p:cNvSpPr/>
            <p:nvPr/>
          </p:nvSpPr>
          <p:spPr>
            <a:xfrm>
              <a:off x="3915800" y="4806375"/>
              <a:ext cx="178050" cy="59025"/>
            </a:xfrm>
            <a:custGeom>
              <a:rect b="b" l="l" r="r" t="t"/>
              <a:pathLst>
                <a:path extrusionOk="0" h="2361" w="7122">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97"/>
            <p:cNvSpPr/>
            <p:nvPr/>
          </p:nvSpPr>
          <p:spPr>
            <a:xfrm>
              <a:off x="45598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97"/>
            <p:cNvSpPr/>
            <p:nvPr/>
          </p:nvSpPr>
          <p:spPr>
            <a:xfrm>
              <a:off x="3700100" y="4806375"/>
              <a:ext cx="179075" cy="59025"/>
            </a:xfrm>
            <a:custGeom>
              <a:rect b="b" l="l" r="r" t="t"/>
              <a:pathLst>
                <a:path extrusionOk="0" h="2361" w="7163">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97"/>
            <p:cNvSpPr/>
            <p:nvPr/>
          </p:nvSpPr>
          <p:spPr>
            <a:xfrm>
              <a:off x="3807950"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97"/>
            <p:cNvSpPr/>
            <p:nvPr/>
          </p:nvSpPr>
          <p:spPr>
            <a:xfrm>
              <a:off x="4879300" y="4721925"/>
              <a:ext cx="179075" cy="59050"/>
            </a:xfrm>
            <a:custGeom>
              <a:rect b="b" l="l" r="r" t="t"/>
              <a:pathLst>
                <a:path extrusionOk="0" h="2362" w="7163">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97"/>
            <p:cNvSpPr/>
            <p:nvPr/>
          </p:nvSpPr>
          <p:spPr>
            <a:xfrm>
              <a:off x="4984075" y="4637475"/>
              <a:ext cx="178075" cy="59050"/>
            </a:xfrm>
            <a:custGeom>
              <a:rect b="b" l="l" r="r" t="t"/>
              <a:pathLst>
                <a:path extrusionOk="0" h="2362" w="7123">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97"/>
            <p:cNvSpPr/>
            <p:nvPr/>
          </p:nvSpPr>
          <p:spPr>
            <a:xfrm>
              <a:off x="4932200" y="4679200"/>
              <a:ext cx="178075" cy="60050"/>
            </a:xfrm>
            <a:custGeom>
              <a:rect b="b" l="l" r="r" t="t"/>
              <a:pathLst>
                <a:path extrusionOk="0" h="2402" w="7123">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97"/>
            <p:cNvSpPr/>
            <p:nvPr/>
          </p:nvSpPr>
          <p:spPr>
            <a:xfrm>
              <a:off x="3593275" y="4806375"/>
              <a:ext cx="178075" cy="59025"/>
            </a:xfrm>
            <a:custGeom>
              <a:rect b="b" l="l" r="r" t="t"/>
              <a:pathLst>
                <a:path extrusionOk="0" h="2361" w="7123">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97"/>
            <p:cNvSpPr/>
            <p:nvPr/>
          </p:nvSpPr>
          <p:spPr>
            <a:xfrm>
              <a:off x="4667675" y="4806375"/>
              <a:ext cx="178075" cy="59025"/>
            </a:xfrm>
            <a:custGeom>
              <a:rect b="b" l="l" r="r" t="t"/>
              <a:pathLst>
                <a:path extrusionOk="0" h="2361" w="7123">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97"/>
            <p:cNvSpPr/>
            <p:nvPr/>
          </p:nvSpPr>
          <p:spPr>
            <a:xfrm>
              <a:off x="4775525" y="4806375"/>
              <a:ext cx="178075" cy="59025"/>
            </a:xfrm>
            <a:custGeom>
              <a:rect b="b" l="l" r="r" t="t"/>
              <a:pathLst>
                <a:path extrusionOk="0" h="2361" w="7123">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97"/>
            <p:cNvSpPr/>
            <p:nvPr/>
          </p:nvSpPr>
          <p:spPr>
            <a:xfrm>
              <a:off x="4827400" y="4763650"/>
              <a:ext cx="178075" cy="60050"/>
            </a:xfrm>
            <a:custGeom>
              <a:rect b="b" l="l" r="r" t="t"/>
              <a:pathLst>
                <a:path extrusionOk="0" h="2402" w="7123">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97"/>
            <p:cNvSpPr/>
            <p:nvPr/>
          </p:nvSpPr>
          <p:spPr>
            <a:xfrm>
              <a:off x="3590200" y="4721925"/>
              <a:ext cx="178075" cy="59050"/>
            </a:xfrm>
            <a:custGeom>
              <a:rect b="b" l="l" r="r" t="t"/>
              <a:pathLst>
                <a:path extrusionOk="0" h="2362" w="7123">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97"/>
            <p:cNvSpPr/>
            <p:nvPr/>
          </p:nvSpPr>
          <p:spPr>
            <a:xfrm>
              <a:off x="4340050"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97"/>
            <p:cNvSpPr/>
            <p:nvPr/>
          </p:nvSpPr>
          <p:spPr>
            <a:xfrm>
              <a:off x="4446875" y="4637475"/>
              <a:ext cx="178075" cy="59050"/>
            </a:xfrm>
            <a:custGeom>
              <a:rect b="b" l="l" r="r" t="t"/>
              <a:pathLst>
                <a:path extrusionOk="0" h="2362" w="7123">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97"/>
            <p:cNvSpPr/>
            <p:nvPr/>
          </p:nvSpPr>
          <p:spPr>
            <a:xfrm>
              <a:off x="4232200" y="4637475"/>
              <a:ext cx="178075" cy="59050"/>
            </a:xfrm>
            <a:custGeom>
              <a:rect b="b" l="l" r="r" t="t"/>
              <a:pathLst>
                <a:path extrusionOk="0" h="2362" w="7123">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97"/>
            <p:cNvSpPr/>
            <p:nvPr/>
          </p:nvSpPr>
          <p:spPr>
            <a:xfrm>
              <a:off x="4554725"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97"/>
            <p:cNvSpPr/>
            <p:nvPr/>
          </p:nvSpPr>
          <p:spPr>
            <a:xfrm>
              <a:off x="4769400" y="4637475"/>
              <a:ext cx="178075" cy="59050"/>
            </a:xfrm>
            <a:custGeom>
              <a:rect b="b" l="l" r="r" t="t"/>
              <a:pathLst>
                <a:path extrusionOk="0" h="2362" w="7123">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97"/>
            <p:cNvSpPr/>
            <p:nvPr/>
          </p:nvSpPr>
          <p:spPr>
            <a:xfrm>
              <a:off x="4661550" y="4637475"/>
              <a:ext cx="178075" cy="59050"/>
            </a:xfrm>
            <a:custGeom>
              <a:rect b="b" l="l" r="r" t="t"/>
              <a:pathLst>
                <a:path extrusionOk="0" h="2362" w="7123">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97"/>
            <p:cNvSpPr/>
            <p:nvPr/>
          </p:nvSpPr>
          <p:spPr>
            <a:xfrm>
              <a:off x="4124350" y="4637475"/>
              <a:ext cx="178075" cy="59050"/>
            </a:xfrm>
            <a:custGeom>
              <a:rect b="b" l="l" r="r" t="t"/>
              <a:pathLst>
                <a:path extrusionOk="0" h="2362" w="7123">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97"/>
            <p:cNvSpPr/>
            <p:nvPr/>
          </p:nvSpPr>
          <p:spPr>
            <a:xfrm>
              <a:off x="3538325" y="4763650"/>
              <a:ext cx="178075" cy="60050"/>
            </a:xfrm>
            <a:custGeom>
              <a:rect b="b" l="l" r="r" t="t"/>
              <a:pathLst>
                <a:path extrusionOk="0" h="2402" w="7123">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97"/>
            <p:cNvSpPr/>
            <p:nvPr/>
          </p:nvSpPr>
          <p:spPr>
            <a:xfrm>
              <a:off x="3642100" y="4679200"/>
              <a:ext cx="179100" cy="60050"/>
            </a:xfrm>
            <a:custGeom>
              <a:rect b="b" l="l" r="r" t="t"/>
              <a:pathLst>
                <a:path extrusionOk="0" h="2402" w="7164">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97"/>
            <p:cNvSpPr/>
            <p:nvPr/>
          </p:nvSpPr>
          <p:spPr>
            <a:xfrm>
              <a:off x="4877250"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97"/>
            <p:cNvSpPr/>
            <p:nvPr/>
          </p:nvSpPr>
          <p:spPr>
            <a:xfrm>
              <a:off x="34854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97"/>
            <p:cNvSpPr/>
            <p:nvPr/>
          </p:nvSpPr>
          <p:spPr>
            <a:xfrm>
              <a:off x="3695000" y="4637475"/>
              <a:ext cx="178075" cy="59050"/>
            </a:xfrm>
            <a:custGeom>
              <a:rect b="b" l="l" r="r" t="t"/>
              <a:pathLst>
                <a:path extrusionOk="0" h="2362" w="7123">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97"/>
            <p:cNvSpPr/>
            <p:nvPr/>
          </p:nvSpPr>
          <p:spPr>
            <a:xfrm>
              <a:off x="3909675" y="4637475"/>
              <a:ext cx="178075" cy="59050"/>
            </a:xfrm>
            <a:custGeom>
              <a:rect b="b" l="l" r="r" t="t"/>
              <a:pathLst>
                <a:path extrusionOk="0" h="2362" w="7123">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97"/>
            <p:cNvSpPr/>
            <p:nvPr/>
          </p:nvSpPr>
          <p:spPr>
            <a:xfrm>
              <a:off x="3801825" y="4637475"/>
              <a:ext cx="179100" cy="59050"/>
            </a:xfrm>
            <a:custGeom>
              <a:rect b="b" l="l" r="r" t="t"/>
              <a:pathLst>
                <a:path extrusionOk="0" h="2362" w="7164">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97"/>
            <p:cNvSpPr/>
            <p:nvPr/>
          </p:nvSpPr>
          <p:spPr>
            <a:xfrm>
              <a:off x="4017525"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97"/>
            <p:cNvSpPr/>
            <p:nvPr/>
          </p:nvSpPr>
          <p:spPr>
            <a:xfrm>
              <a:off x="4791800" y="4478775"/>
              <a:ext cx="657275" cy="73275"/>
            </a:xfrm>
            <a:custGeom>
              <a:rect b="b" l="l" r="r" t="t"/>
              <a:pathLst>
                <a:path extrusionOk="0" h="2931" w="26291">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97"/>
            <p:cNvSpPr/>
            <p:nvPr/>
          </p:nvSpPr>
          <p:spPr>
            <a:xfrm>
              <a:off x="4786700" y="4470625"/>
              <a:ext cx="667450" cy="89550"/>
            </a:xfrm>
            <a:custGeom>
              <a:rect b="b" l="l" r="r" t="t"/>
              <a:pathLst>
                <a:path extrusionOk="0" h="3582" w="26698">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97"/>
            <p:cNvSpPr/>
            <p:nvPr/>
          </p:nvSpPr>
          <p:spPr>
            <a:xfrm>
              <a:off x="5097025" y="4128775"/>
              <a:ext cx="102775" cy="392750"/>
            </a:xfrm>
            <a:custGeom>
              <a:rect b="b" l="l" r="r" t="t"/>
              <a:pathLst>
                <a:path extrusionOk="0" h="15710" w="4111">
                  <a:moveTo>
                    <a:pt x="0" y="0"/>
                  </a:moveTo>
                  <a:lnTo>
                    <a:pt x="0" y="15709"/>
                  </a:lnTo>
                  <a:lnTo>
                    <a:pt x="4111" y="15709"/>
                  </a:lnTo>
                  <a:lnTo>
                    <a:pt x="41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97"/>
            <p:cNvSpPr/>
            <p:nvPr/>
          </p:nvSpPr>
          <p:spPr>
            <a:xfrm>
              <a:off x="5088875" y="4119600"/>
              <a:ext cx="120075" cy="410050"/>
            </a:xfrm>
            <a:custGeom>
              <a:rect b="b" l="l" r="r" t="t"/>
              <a:pathLst>
                <a:path extrusionOk="0" h="16402" w="4803">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97"/>
            <p:cNvSpPr/>
            <p:nvPr/>
          </p:nvSpPr>
          <p:spPr>
            <a:xfrm>
              <a:off x="5080750" y="4128775"/>
              <a:ext cx="135325" cy="284900"/>
            </a:xfrm>
            <a:custGeom>
              <a:rect b="b" l="l" r="r" t="t"/>
              <a:pathLst>
                <a:path extrusionOk="0" h="11396" w="5413">
                  <a:moveTo>
                    <a:pt x="0" y="0"/>
                  </a:moveTo>
                  <a:lnTo>
                    <a:pt x="0" y="11395"/>
                  </a:lnTo>
                  <a:lnTo>
                    <a:pt x="5413" y="11395"/>
                  </a:lnTo>
                  <a:lnTo>
                    <a:pt x="54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97"/>
            <p:cNvSpPr/>
            <p:nvPr/>
          </p:nvSpPr>
          <p:spPr>
            <a:xfrm>
              <a:off x="5072600" y="4119600"/>
              <a:ext cx="152650" cy="302200"/>
            </a:xfrm>
            <a:custGeom>
              <a:rect b="b" l="l" r="r" t="t"/>
              <a:pathLst>
                <a:path extrusionOk="0" h="12088" w="6106">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97"/>
            <p:cNvSpPr/>
            <p:nvPr/>
          </p:nvSpPr>
          <p:spPr>
            <a:xfrm>
              <a:off x="4319700" y="2821375"/>
              <a:ext cx="1707275" cy="1335900"/>
            </a:xfrm>
            <a:custGeom>
              <a:rect b="b" l="l" r="r" t="t"/>
              <a:pathLst>
                <a:path extrusionOk="0" h="53436" w="68291">
                  <a:moveTo>
                    <a:pt x="1" y="0"/>
                  </a:moveTo>
                  <a:lnTo>
                    <a:pt x="1" y="53436"/>
                  </a:lnTo>
                  <a:lnTo>
                    <a:pt x="68290" y="53436"/>
                  </a:lnTo>
                  <a:lnTo>
                    <a:pt x="682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97"/>
            <p:cNvSpPr/>
            <p:nvPr/>
          </p:nvSpPr>
          <p:spPr>
            <a:xfrm>
              <a:off x="4310550" y="2813225"/>
              <a:ext cx="1724550" cy="1352200"/>
            </a:xfrm>
            <a:custGeom>
              <a:rect b="b" l="l" r="r" t="t"/>
              <a:pathLst>
                <a:path extrusionOk="0" h="54088" w="68982">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97"/>
            <p:cNvSpPr/>
            <p:nvPr/>
          </p:nvSpPr>
          <p:spPr>
            <a:xfrm>
              <a:off x="4410250" y="2892600"/>
              <a:ext cx="1525150" cy="1193450"/>
            </a:xfrm>
            <a:custGeom>
              <a:rect b="b" l="l" r="r" t="t"/>
              <a:pathLst>
                <a:path extrusionOk="0" h="47738" w="61006">
                  <a:moveTo>
                    <a:pt x="1" y="0"/>
                  </a:moveTo>
                  <a:lnTo>
                    <a:pt x="1" y="47738"/>
                  </a:lnTo>
                  <a:lnTo>
                    <a:pt x="61006" y="47738"/>
                  </a:lnTo>
                  <a:lnTo>
                    <a:pt x="61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97"/>
            <p:cNvSpPr/>
            <p:nvPr/>
          </p:nvSpPr>
          <p:spPr>
            <a:xfrm>
              <a:off x="4402125" y="2884450"/>
              <a:ext cx="1541425" cy="1209750"/>
            </a:xfrm>
            <a:custGeom>
              <a:rect b="b" l="l" r="r" t="t"/>
              <a:pathLst>
                <a:path extrusionOk="0" h="48390" w="61657">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97"/>
            <p:cNvSpPr/>
            <p:nvPr/>
          </p:nvSpPr>
          <p:spPr>
            <a:xfrm>
              <a:off x="4506925" y="2953625"/>
              <a:ext cx="534150" cy="335775"/>
            </a:xfrm>
            <a:custGeom>
              <a:rect b="b" l="l" r="r" t="t"/>
              <a:pathLst>
                <a:path extrusionOk="0" h="13431" w="21366">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97"/>
            <p:cNvSpPr/>
            <p:nvPr/>
          </p:nvSpPr>
          <p:spPr>
            <a:xfrm>
              <a:off x="4506925" y="3313800"/>
              <a:ext cx="534150" cy="334775"/>
            </a:xfrm>
            <a:custGeom>
              <a:rect b="b" l="l" r="r" t="t"/>
              <a:pathLst>
                <a:path extrusionOk="0" h="13391" w="21366">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97"/>
            <p:cNvSpPr/>
            <p:nvPr/>
          </p:nvSpPr>
          <p:spPr>
            <a:xfrm>
              <a:off x="4506925" y="3681100"/>
              <a:ext cx="534150" cy="335775"/>
            </a:xfrm>
            <a:custGeom>
              <a:rect b="b" l="l" r="r" t="t"/>
              <a:pathLst>
                <a:path extrusionOk="0" h="13431" w="21366">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97"/>
            <p:cNvSpPr/>
            <p:nvPr/>
          </p:nvSpPr>
          <p:spPr>
            <a:xfrm>
              <a:off x="5110250" y="2953625"/>
              <a:ext cx="534175" cy="335775"/>
            </a:xfrm>
            <a:custGeom>
              <a:rect b="b" l="l" r="r" t="t"/>
              <a:pathLst>
                <a:path extrusionOk="0" h="13431" w="21367">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97"/>
            <p:cNvSpPr/>
            <p:nvPr/>
          </p:nvSpPr>
          <p:spPr>
            <a:xfrm>
              <a:off x="5110250" y="3321950"/>
              <a:ext cx="534175" cy="335775"/>
            </a:xfrm>
            <a:custGeom>
              <a:rect b="b" l="l" r="r" t="t"/>
              <a:pathLst>
                <a:path extrusionOk="0" h="13431" w="21367">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97"/>
            <p:cNvSpPr/>
            <p:nvPr/>
          </p:nvSpPr>
          <p:spPr>
            <a:xfrm>
              <a:off x="3941225" y="2531400"/>
              <a:ext cx="657275" cy="73275"/>
            </a:xfrm>
            <a:custGeom>
              <a:rect b="b" l="l" r="r" t="t"/>
              <a:pathLst>
                <a:path extrusionOk="0" h="2931" w="26291">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97"/>
            <p:cNvSpPr/>
            <p:nvPr/>
          </p:nvSpPr>
          <p:spPr>
            <a:xfrm>
              <a:off x="3936125" y="2523250"/>
              <a:ext cx="668475" cy="89575"/>
            </a:xfrm>
            <a:custGeom>
              <a:rect b="b" l="l" r="r" t="t"/>
              <a:pathLst>
                <a:path extrusionOk="0" h="3583" w="26739">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97"/>
            <p:cNvSpPr/>
            <p:nvPr/>
          </p:nvSpPr>
          <p:spPr>
            <a:xfrm>
              <a:off x="4246450" y="2181400"/>
              <a:ext cx="103800" cy="392750"/>
            </a:xfrm>
            <a:custGeom>
              <a:rect b="b" l="l" r="r" t="t"/>
              <a:pathLst>
                <a:path extrusionOk="0" h="15710" w="4152">
                  <a:moveTo>
                    <a:pt x="1" y="1"/>
                  </a:moveTo>
                  <a:lnTo>
                    <a:pt x="1" y="15710"/>
                  </a:lnTo>
                  <a:lnTo>
                    <a:pt x="4152" y="15710"/>
                  </a:lnTo>
                  <a:lnTo>
                    <a:pt x="4152" y="1"/>
                  </a:ln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97"/>
            <p:cNvSpPr/>
            <p:nvPr/>
          </p:nvSpPr>
          <p:spPr>
            <a:xfrm>
              <a:off x="4238300" y="2172250"/>
              <a:ext cx="120100" cy="410050"/>
            </a:xfrm>
            <a:custGeom>
              <a:rect b="b" l="l" r="r" t="t"/>
              <a:pathLst>
                <a:path extrusionOk="0" h="16402" w="4804">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97"/>
            <p:cNvSpPr/>
            <p:nvPr/>
          </p:nvSpPr>
          <p:spPr>
            <a:xfrm>
              <a:off x="4230175" y="2181400"/>
              <a:ext cx="136350" cy="284900"/>
            </a:xfrm>
            <a:custGeom>
              <a:rect b="b" l="l" r="r" t="t"/>
              <a:pathLst>
                <a:path extrusionOk="0" h="11396" w="5454">
                  <a:moveTo>
                    <a:pt x="0" y="1"/>
                  </a:moveTo>
                  <a:lnTo>
                    <a:pt x="0" y="11396"/>
                  </a:lnTo>
                  <a:lnTo>
                    <a:pt x="5454" y="11396"/>
                  </a:lnTo>
                  <a:lnTo>
                    <a:pt x="54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97"/>
            <p:cNvSpPr/>
            <p:nvPr/>
          </p:nvSpPr>
          <p:spPr>
            <a:xfrm>
              <a:off x="4222025" y="2172250"/>
              <a:ext cx="152650" cy="303225"/>
            </a:xfrm>
            <a:custGeom>
              <a:rect b="b" l="l" r="r" t="t"/>
              <a:pathLst>
                <a:path extrusionOk="0" h="12129" w="6106">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97"/>
            <p:cNvSpPr/>
            <p:nvPr/>
          </p:nvSpPr>
          <p:spPr>
            <a:xfrm>
              <a:off x="3469125" y="874000"/>
              <a:ext cx="1707275" cy="1335925"/>
            </a:xfrm>
            <a:custGeom>
              <a:rect b="b" l="l" r="r" t="t"/>
              <a:pathLst>
                <a:path extrusionOk="0" h="53437" w="68291">
                  <a:moveTo>
                    <a:pt x="1" y="1"/>
                  </a:moveTo>
                  <a:lnTo>
                    <a:pt x="1" y="53436"/>
                  </a:lnTo>
                  <a:lnTo>
                    <a:pt x="68291" y="53436"/>
                  </a:lnTo>
                  <a:lnTo>
                    <a:pt x="682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97"/>
            <p:cNvSpPr/>
            <p:nvPr/>
          </p:nvSpPr>
          <p:spPr>
            <a:xfrm>
              <a:off x="3461000" y="865875"/>
              <a:ext cx="1723550" cy="1352175"/>
            </a:xfrm>
            <a:custGeom>
              <a:rect b="b" l="l" r="r" t="t"/>
              <a:pathLst>
                <a:path extrusionOk="0" h="54087" w="68942">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97"/>
            <p:cNvSpPr/>
            <p:nvPr/>
          </p:nvSpPr>
          <p:spPr>
            <a:xfrm>
              <a:off x="3560700" y="945225"/>
              <a:ext cx="1524125" cy="1193475"/>
            </a:xfrm>
            <a:custGeom>
              <a:rect b="b" l="l" r="r" t="t"/>
              <a:pathLst>
                <a:path extrusionOk="0" h="47739" w="60965">
                  <a:moveTo>
                    <a:pt x="1" y="1"/>
                  </a:moveTo>
                  <a:lnTo>
                    <a:pt x="1" y="47738"/>
                  </a:lnTo>
                  <a:lnTo>
                    <a:pt x="60965" y="47738"/>
                  </a:lnTo>
                  <a:lnTo>
                    <a:pt x="609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97"/>
            <p:cNvSpPr/>
            <p:nvPr/>
          </p:nvSpPr>
          <p:spPr>
            <a:xfrm>
              <a:off x="3551550" y="937075"/>
              <a:ext cx="1542450" cy="1209750"/>
            </a:xfrm>
            <a:custGeom>
              <a:rect b="b" l="l" r="r" t="t"/>
              <a:pathLst>
                <a:path extrusionOk="0" h="48390" w="61698">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97"/>
            <p:cNvSpPr/>
            <p:nvPr/>
          </p:nvSpPr>
          <p:spPr>
            <a:xfrm>
              <a:off x="3671600" y="1070375"/>
              <a:ext cx="637950" cy="293050"/>
            </a:xfrm>
            <a:custGeom>
              <a:rect b="b" l="l" r="r" t="t"/>
              <a:pathLst>
                <a:path extrusionOk="0" h="11722" w="25518">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97"/>
            <p:cNvSpPr/>
            <p:nvPr/>
          </p:nvSpPr>
          <p:spPr>
            <a:xfrm>
              <a:off x="3760125" y="1538400"/>
              <a:ext cx="1047975" cy="116000"/>
            </a:xfrm>
            <a:custGeom>
              <a:rect b="b" l="l" r="r" t="t"/>
              <a:pathLst>
                <a:path extrusionOk="0" h="4640" w="41919">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97"/>
            <p:cNvSpPr/>
            <p:nvPr/>
          </p:nvSpPr>
          <p:spPr>
            <a:xfrm>
              <a:off x="3760125" y="1639125"/>
              <a:ext cx="1047975" cy="116000"/>
            </a:xfrm>
            <a:custGeom>
              <a:rect b="b" l="l" r="r" t="t"/>
              <a:pathLst>
                <a:path extrusionOk="0" h="4640" w="41919">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97"/>
            <p:cNvSpPr/>
            <p:nvPr/>
          </p:nvSpPr>
          <p:spPr>
            <a:xfrm>
              <a:off x="3760125" y="1866000"/>
              <a:ext cx="1047975" cy="115000"/>
            </a:xfrm>
            <a:custGeom>
              <a:rect b="b" l="l" r="r" t="t"/>
              <a:pathLst>
                <a:path extrusionOk="0" h="4600" w="41919">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97"/>
            <p:cNvSpPr/>
            <p:nvPr/>
          </p:nvSpPr>
          <p:spPr>
            <a:xfrm>
              <a:off x="3760125" y="1764250"/>
              <a:ext cx="1047975" cy="116025"/>
            </a:xfrm>
            <a:custGeom>
              <a:rect b="b" l="l" r="r" t="t"/>
              <a:pathLst>
                <a:path extrusionOk="0" h="4641" w="41919">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97"/>
            <p:cNvSpPr/>
            <p:nvPr/>
          </p:nvSpPr>
          <p:spPr>
            <a:xfrm>
              <a:off x="4825375" y="1479375"/>
              <a:ext cx="96675" cy="97700"/>
            </a:xfrm>
            <a:custGeom>
              <a:rect b="b" l="l" r="r" t="t"/>
              <a:pathLst>
                <a:path extrusionOk="0" h="3908" w="3867">
                  <a:moveTo>
                    <a:pt x="0" y="1"/>
                  </a:moveTo>
                  <a:lnTo>
                    <a:pt x="0" y="3908"/>
                  </a:lnTo>
                  <a:lnTo>
                    <a:pt x="3866" y="3908"/>
                  </a:lnTo>
                  <a:lnTo>
                    <a:pt x="38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97"/>
            <p:cNvSpPr/>
            <p:nvPr/>
          </p:nvSpPr>
          <p:spPr>
            <a:xfrm>
              <a:off x="4825375" y="1599425"/>
              <a:ext cx="96675" cy="96700"/>
            </a:xfrm>
            <a:custGeom>
              <a:rect b="b" l="l" r="r" t="t"/>
              <a:pathLst>
                <a:path extrusionOk="0" h="3868" w="3867">
                  <a:moveTo>
                    <a:pt x="0" y="1"/>
                  </a:moveTo>
                  <a:lnTo>
                    <a:pt x="0" y="3867"/>
                  </a:lnTo>
                  <a:lnTo>
                    <a:pt x="3866" y="3867"/>
                  </a:lnTo>
                  <a:lnTo>
                    <a:pt x="38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97"/>
            <p:cNvSpPr/>
            <p:nvPr/>
          </p:nvSpPr>
          <p:spPr>
            <a:xfrm>
              <a:off x="4825375" y="1804950"/>
              <a:ext cx="96675" cy="96675"/>
            </a:xfrm>
            <a:custGeom>
              <a:rect b="b" l="l" r="r" t="t"/>
              <a:pathLst>
                <a:path extrusionOk="0" h="3867" w="3867">
                  <a:moveTo>
                    <a:pt x="0" y="1"/>
                  </a:moveTo>
                  <a:lnTo>
                    <a:pt x="0" y="3867"/>
                  </a:lnTo>
                  <a:lnTo>
                    <a:pt x="3866" y="3867"/>
                  </a:lnTo>
                  <a:lnTo>
                    <a:pt x="38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97"/>
            <p:cNvSpPr/>
            <p:nvPr/>
          </p:nvSpPr>
          <p:spPr>
            <a:xfrm>
              <a:off x="4825375" y="1924000"/>
              <a:ext cx="96675" cy="97700"/>
            </a:xfrm>
            <a:custGeom>
              <a:rect b="b" l="l" r="r" t="t"/>
              <a:pathLst>
                <a:path extrusionOk="0" h="3908" w="3867">
                  <a:moveTo>
                    <a:pt x="0" y="0"/>
                  </a:moveTo>
                  <a:lnTo>
                    <a:pt x="0" y="3907"/>
                  </a:lnTo>
                  <a:lnTo>
                    <a:pt x="3866" y="3907"/>
                  </a:lnTo>
                  <a:lnTo>
                    <a:pt x="38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97"/>
            <p:cNvSpPr/>
            <p:nvPr/>
          </p:nvSpPr>
          <p:spPr>
            <a:xfrm>
              <a:off x="3644125" y="1479375"/>
              <a:ext cx="96700" cy="97700"/>
            </a:xfrm>
            <a:custGeom>
              <a:rect b="b" l="l" r="r" t="t"/>
              <a:pathLst>
                <a:path extrusionOk="0" h="3908" w="3868">
                  <a:moveTo>
                    <a:pt x="1" y="1"/>
                  </a:moveTo>
                  <a:lnTo>
                    <a:pt x="1" y="3908"/>
                  </a:lnTo>
                  <a:lnTo>
                    <a:pt x="3867" y="3908"/>
                  </a:lnTo>
                  <a:lnTo>
                    <a:pt x="38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97"/>
            <p:cNvSpPr/>
            <p:nvPr/>
          </p:nvSpPr>
          <p:spPr>
            <a:xfrm>
              <a:off x="3644125" y="1599425"/>
              <a:ext cx="96700" cy="96700"/>
            </a:xfrm>
            <a:custGeom>
              <a:rect b="b" l="l" r="r" t="t"/>
              <a:pathLst>
                <a:path extrusionOk="0" h="3868" w="3868">
                  <a:moveTo>
                    <a:pt x="1" y="1"/>
                  </a:moveTo>
                  <a:lnTo>
                    <a:pt x="1" y="3867"/>
                  </a:lnTo>
                  <a:lnTo>
                    <a:pt x="3867" y="3867"/>
                  </a:lnTo>
                  <a:lnTo>
                    <a:pt x="38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97"/>
            <p:cNvSpPr/>
            <p:nvPr/>
          </p:nvSpPr>
          <p:spPr>
            <a:xfrm>
              <a:off x="3644125" y="1804950"/>
              <a:ext cx="96700" cy="96675"/>
            </a:xfrm>
            <a:custGeom>
              <a:rect b="b" l="l" r="r" t="t"/>
              <a:pathLst>
                <a:path extrusionOk="0" h="3867" w="3868">
                  <a:moveTo>
                    <a:pt x="1" y="1"/>
                  </a:moveTo>
                  <a:lnTo>
                    <a:pt x="1" y="3867"/>
                  </a:lnTo>
                  <a:lnTo>
                    <a:pt x="3867" y="3867"/>
                  </a:lnTo>
                  <a:lnTo>
                    <a:pt x="38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97"/>
            <p:cNvSpPr/>
            <p:nvPr/>
          </p:nvSpPr>
          <p:spPr>
            <a:xfrm>
              <a:off x="3644125" y="1924000"/>
              <a:ext cx="96700" cy="97700"/>
            </a:xfrm>
            <a:custGeom>
              <a:rect b="b" l="l" r="r" t="t"/>
              <a:pathLst>
                <a:path extrusionOk="0" h="3908" w="3868">
                  <a:moveTo>
                    <a:pt x="1" y="0"/>
                  </a:moveTo>
                  <a:lnTo>
                    <a:pt x="1" y="3907"/>
                  </a:lnTo>
                  <a:lnTo>
                    <a:pt x="3867" y="3907"/>
                  </a:lnTo>
                  <a:lnTo>
                    <a:pt x="38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97"/>
            <p:cNvSpPr/>
            <p:nvPr/>
          </p:nvSpPr>
          <p:spPr>
            <a:xfrm>
              <a:off x="4389900" y="1053075"/>
              <a:ext cx="534175" cy="335775"/>
            </a:xfrm>
            <a:custGeom>
              <a:rect b="b" l="l" r="r" t="t"/>
              <a:pathLst>
                <a:path extrusionOk="0" h="13431" w="21367">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97"/>
            <p:cNvSpPr/>
            <p:nvPr/>
          </p:nvSpPr>
          <p:spPr>
            <a:xfrm>
              <a:off x="2792550" y="4478775"/>
              <a:ext cx="657275" cy="73275"/>
            </a:xfrm>
            <a:custGeom>
              <a:rect b="b" l="l" r="r" t="t"/>
              <a:pathLst>
                <a:path extrusionOk="0" h="2931" w="26291">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97"/>
            <p:cNvSpPr/>
            <p:nvPr/>
          </p:nvSpPr>
          <p:spPr>
            <a:xfrm>
              <a:off x="2787450" y="4470625"/>
              <a:ext cx="667475" cy="89550"/>
            </a:xfrm>
            <a:custGeom>
              <a:rect b="b" l="l" r="r" t="t"/>
              <a:pathLst>
                <a:path extrusionOk="0" h="3582" w="26699">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97"/>
            <p:cNvSpPr/>
            <p:nvPr/>
          </p:nvSpPr>
          <p:spPr>
            <a:xfrm>
              <a:off x="3097775" y="4128775"/>
              <a:ext cx="102775" cy="392750"/>
            </a:xfrm>
            <a:custGeom>
              <a:rect b="b" l="l" r="r" t="t"/>
              <a:pathLst>
                <a:path extrusionOk="0" h="15710" w="4111">
                  <a:moveTo>
                    <a:pt x="1" y="0"/>
                  </a:moveTo>
                  <a:lnTo>
                    <a:pt x="1" y="15709"/>
                  </a:lnTo>
                  <a:lnTo>
                    <a:pt x="4111" y="15709"/>
                  </a:lnTo>
                  <a:lnTo>
                    <a:pt x="411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97"/>
            <p:cNvSpPr/>
            <p:nvPr/>
          </p:nvSpPr>
          <p:spPr>
            <a:xfrm>
              <a:off x="3089625" y="4119600"/>
              <a:ext cx="120100" cy="410050"/>
            </a:xfrm>
            <a:custGeom>
              <a:rect b="b" l="l" r="r" t="t"/>
              <a:pathLst>
                <a:path extrusionOk="0" h="16402" w="4804">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97"/>
            <p:cNvSpPr/>
            <p:nvPr/>
          </p:nvSpPr>
          <p:spPr>
            <a:xfrm>
              <a:off x="3081500" y="4128775"/>
              <a:ext cx="135350" cy="284900"/>
            </a:xfrm>
            <a:custGeom>
              <a:rect b="b" l="l" r="r" t="t"/>
              <a:pathLst>
                <a:path extrusionOk="0" h="11396" w="5414">
                  <a:moveTo>
                    <a:pt x="0" y="0"/>
                  </a:moveTo>
                  <a:lnTo>
                    <a:pt x="0" y="11395"/>
                  </a:lnTo>
                  <a:lnTo>
                    <a:pt x="5413" y="11395"/>
                  </a:lnTo>
                  <a:lnTo>
                    <a:pt x="5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97"/>
            <p:cNvSpPr/>
            <p:nvPr/>
          </p:nvSpPr>
          <p:spPr>
            <a:xfrm>
              <a:off x="3073350" y="4119600"/>
              <a:ext cx="152650" cy="302200"/>
            </a:xfrm>
            <a:custGeom>
              <a:rect b="b" l="l" r="r" t="t"/>
              <a:pathLst>
                <a:path extrusionOk="0" h="12088" w="6106">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97"/>
            <p:cNvSpPr/>
            <p:nvPr/>
          </p:nvSpPr>
          <p:spPr>
            <a:xfrm>
              <a:off x="2320450" y="2821375"/>
              <a:ext cx="1707275" cy="1335900"/>
            </a:xfrm>
            <a:custGeom>
              <a:rect b="b" l="l" r="r" t="t"/>
              <a:pathLst>
                <a:path extrusionOk="0" h="53436" w="68291">
                  <a:moveTo>
                    <a:pt x="1" y="0"/>
                  </a:moveTo>
                  <a:lnTo>
                    <a:pt x="1" y="53436"/>
                  </a:lnTo>
                  <a:lnTo>
                    <a:pt x="68291" y="53436"/>
                  </a:lnTo>
                  <a:lnTo>
                    <a:pt x="682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97"/>
            <p:cNvSpPr/>
            <p:nvPr/>
          </p:nvSpPr>
          <p:spPr>
            <a:xfrm>
              <a:off x="2311300" y="2813225"/>
              <a:ext cx="1724575" cy="1352200"/>
            </a:xfrm>
            <a:custGeom>
              <a:rect b="b" l="l" r="r" t="t"/>
              <a:pathLst>
                <a:path extrusionOk="0" h="54088" w="68983">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97"/>
            <p:cNvSpPr/>
            <p:nvPr/>
          </p:nvSpPr>
          <p:spPr>
            <a:xfrm>
              <a:off x="2411025" y="2892600"/>
              <a:ext cx="1525125" cy="1193450"/>
            </a:xfrm>
            <a:custGeom>
              <a:rect b="b" l="l" r="r" t="t"/>
              <a:pathLst>
                <a:path extrusionOk="0" h="47738" w="61005">
                  <a:moveTo>
                    <a:pt x="0" y="0"/>
                  </a:moveTo>
                  <a:lnTo>
                    <a:pt x="0" y="47738"/>
                  </a:lnTo>
                  <a:lnTo>
                    <a:pt x="61005" y="47738"/>
                  </a:lnTo>
                  <a:lnTo>
                    <a:pt x="610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97"/>
            <p:cNvSpPr/>
            <p:nvPr/>
          </p:nvSpPr>
          <p:spPr>
            <a:xfrm>
              <a:off x="2402875" y="2884450"/>
              <a:ext cx="1541425" cy="1209750"/>
            </a:xfrm>
            <a:custGeom>
              <a:rect b="b" l="l" r="r" t="t"/>
              <a:pathLst>
                <a:path extrusionOk="0" h="48390" w="61657">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97"/>
            <p:cNvSpPr/>
            <p:nvPr/>
          </p:nvSpPr>
          <p:spPr>
            <a:xfrm>
              <a:off x="2700975" y="2953625"/>
              <a:ext cx="534175" cy="335775"/>
            </a:xfrm>
            <a:custGeom>
              <a:rect b="b" l="l" r="r" t="t"/>
              <a:pathLst>
                <a:path extrusionOk="0" h="13431" w="21367">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97"/>
            <p:cNvSpPr/>
            <p:nvPr/>
          </p:nvSpPr>
          <p:spPr>
            <a:xfrm>
              <a:off x="2700975" y="3313800"/>
              <a:ext cx="534175" cy="334775"/>
            </a:xfrm>
            <a:custGeom>
              <a:rect b="b" l="l" r="r" t="t"/>
              <a:pathLst>
                <a:path extrusionOk="0" h="13391" w="21367">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97"/>
            <p:cNvSpPr/>
            <p:nvPr/>
          </p:nvSpPr>
          <p:spPr>
            <a:xfrm>
              <a:off x="2700975" y="3681100"/>
              <a:ext cx="534175" cy="335775"/>
            </a:xfrm>
            <a:custGeom>
              <a:rect b="b" l="l" r="r" t="t"/>
              <a:pathLst>
                <a:path extrusionOk="0" h="13431" w="21367">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97"/>
            <p:cNvSpPr/>
            <p:nvPr/>
          </p:nvSpPr>
          <p:spPr>
            <a:xfrm>
              <a:off x="2692850" y="3672950"/>
              <a:ext cx="551450" cy="352075"/>
            </a:xfrm>
            <a:custGeom>
              <a:rect b="b" l="l" r="r" t="t"/>
              <a:pathLst>
                <a:path extrusionOk="0" h="14083" w="22058">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97"/>
            <p:cNvSpPr/>
            <p:nvPr/>
          </p:nvSpPr>
          <p:spPr>
            <a:xfrm>
              <a:off x="3304325" y="2953625"/>
              <a:ext cx="534175" cy="335775"/>
            </a:xfrm>
            <a:custGeom>
              <a:rect b="b" l="l" r="r" t="t"/>
              <a:pathLst>
                <a:path extrusionOk="0" h="13431" w="21367">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97"/>
            <p:cNvSpPr/>
            <p:nvPr/>
          </p:nvSpPr>
          <p:spPr>
            <a:xfrm>
              <a:off x="3304325" y="3321950"/>
              <a:ext cx="534175" cy="335775"/>
            </a:xfrm>
            <a:custGeom>
              <a:rect b="b" l="l" r="r" t="t"/>
              <a:pathLst>
                <a:path extrusionOk="0" h="13431" w="21367">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97"/>
            <p:cNvSpPr/>
            <p:nvPr/>
          </p:nvSpPr>
          <p:spPr>
            <a:xfrm>
              <a:off x="3173075" y="2324875"/>
              <a:ext cx="135325" cy="249275"/>
            </a:xfrm>
            <a:custGeom>
              <a:rect b="b" l="l" r="r" t="t"/>
              <a:pathLst>
                <a:path extrusionOk="0" h="9971" w="5413">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97"/>
            <p:cNvSpPr/>
            <p:nvPr/>
          </p:nvSpPr>
          <p:spPr>
            <a:xfrm>
              <a:off x="2390675" y="1910275"/>
              <a:ext cx="866850" cy="1118675"/>
            </a:xfrm>
            <a:custGeom>
              <a:rect b="b" l="l" r="r" t="t"/>
              <a:pathLst>
                <a:path extrusionOk="0" h="44747" w="34674">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97"/>
            <p:cNvSpPr/>
            <p:nvPr/>
          </p:nvSpPr>
          <p:spPr>
            <a:xfrm>
              <a:off x="2431350" y="1943325"/>
              <a:ext cx="633900" cy="998125"/>
            </a:xfrm>
            <a:custGeom>
              <a:rect b="b" l="l" r="r" t="t"/>
              <a:pathLst>
                <a:path extrusionOk="0" h="39925" w="25356">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97"/>
            <p:cNvSpPr/>
            <p:nvPr/>
          </p:nvSpPr>
          <p:spPr>
            <a:xfrm>
              <a:off x="2939050" y="2055250"/>
              <a:ext cx="304250" cy="177050"/>
            </a:xfrm>
            <a:custGeom>
              <a:rect b="b" l="l" r="r" t="t"/>
              <a:pathLst>
                <a:path extrusionOk="0" h="7082" w="1217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97"/>
            <p:cNvSpPr/>
            <p:nvPr/>
          </p:nvSpPr>
          <p:spPr>
            <a:xfrm>
              <a:off x="2382525" y="1901600"/>
              <a:ext cx="878075" cy="1136150"/>
            </a:xfrm>
            <a:custGeom>
              <a:rect b="b" l="l" r="r" t="t"/>
              <a:pathLst>
                <a:path extrusionOk="0" h="45446" w="35123">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97"/>
            <p:cNvSpPr/>
            <p:nvPr/>
          </p:nvSpPr>
          <p:spPr>
            <a:xfrm>
              <a:off x="2417125" y="1742250"/>
              <a:ext cx="1039825" cy="903125"/>
            </a:xfrm>
            <a:custGeom>
              <a:rect b="b" l="l" r="r" t="t"/>
              <a:pathLst>
                <a:path extrusionOk="0" h="36125" w="41593">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97"/>
            <p:cNvSpPr/>
            <p:nvPr/>
          </p:nvSpPr>
          <p:spPr>
            <a:xfrm>
              <a:off x="2435425" y="1733725"/>
              <a:ext cx="997100" cy="919800"/>
            </a:xfrm>
            <a:custGeom>
              <a:rect b="b" l="l" r="r" t="t"/>
              <a:pathLst>
                <a:path extrusionOk="0" h="36792" w="39884">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97"/>
            <p:cNvSpPr/>
            <p:nvPr/>
          </p:nvSpPr>
          <p:spPr>
            <a:xfrm>
              <a:off x="2586000" y="2406000"/>
              <a:ext cx="59050" cy="52500"/>
            </a:xfrm>
            <a:custGeom>
              <a:rect b="b" l="l" r="r" t="t"/>
              <a:pathLst>
                <a:path extrusionOk="0" h="2100" w="2362">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97"/>
            <p:cNvSpPr/>
            <p:nvPr/>
          </p:nvSpPr>
          <p:spPr>
            <a:xfrm>
              <a:off x="2671475" y="1981950"/>
              <a:ext cx="727475" cy="348225"/>
            </a:xfrm>
            <a:custGeom>
              <a:rect b="b" l="l" r="r" t="t"/>
              <a:pathLst>
                <a:path extrusionOk="0" h="13929" w="29099">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97"/>
            <p:cNvSpPr/>
            <p:nvPr/>
          </p:nvSpPr>
          <p:spPr>
            <a:xfrm>
              <a:off x="2657225" y="2145625"/>
              <a:ext cx="358175" cy="400300"/>
            </a:xfrm>
            <a:custGeom>
              <a:rect b="b" l="l" r="r" t="t"/>
              <a:pathLst>
                <a:path extrusionOk="0" h="16012" w="14327">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97"/>
            <p:cNvSpPr/>
            <p:nvPr/>
          </p:nvSpPr>
          <p:spPr>
            <a:xfrm>
              <a:off x="2814925" y="2364375"/>
              <a:ext cx="487375" cy="66325"/>
            </a:xfrm>
            <a:custGeom>
              <a:rect b="b" l="l" r="r" t="t"/>
              <a:pathLst>
                <a:path extrusionOk="0" h="2653" w="19495">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97"/>
            <p:cNvSpPr/>
            <p:nvPr/>
          </p:nvSpPr>
          <p:spPr>
            <a:xfrm>
              <a:off x="2735575" y="2281825"/>
              <a:ext cx="160775" cy="314125"/>
            </a:xfrm>
            <a:custGeom>
              <a:rect b="b" l="l" r="r" t="t"/>
              <a:pathLst>
                <a:path extrusionOk="0" h="12565" w="6431">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97"/>
            <p:cNvSpPr/>
            <p:nvPr/>
          </p:nvSpPr>
          <p:spPr>
            <a:xfrm>
              <a:off x="2734550" y="2272975"/>
              <a:ext cx="163825" cy="331700"/>
            </a:xfrm>
            <a:custGeom>
              <a:rect b="b" l="l" r="r" t="t"/>
              <a:pathLst>
                <a:path extrusionOk="0" h="13268" w="6553">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97"/>
            <p:cNvSpPr/>
            <p:nvPr/>
          </p:nvSpPr>
          <p:spPr>
            <a:xfrm>
              <a:off x="1585875" y="4992575"/>
              <a:ext cx="2500875" cy="466000"/>
            </a:xfrm>
            <a:custGeom>
              <a:rect b="b" l="l" r="r" t="t"/>
              <a:pathLst>
                <a:path extrusionOk="0" h="18640" w="100035">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97"/>
            <p:cNvSpPr/>
            <p:nvPr/>
          </p:nvSpPr>
          <p:spPr>
            <a:xfrm>
              <a:off x="1577750" y="4984425"/>
              <a:ext cx="2518150" cy="483300"/>
            </a:xfrm>
            <a:custGeom>
              <a:rect b="b" l="l" r="r" t="t"/>
              <a:pathLst>
                <a:path extrusionOk="0" h="19332" w="100726">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97"/>
            <p:cNvSpPr/>
            <p:nvPr/>
          </p:nvSpPr>
          <p:spPr>
            <a:xfrm>
              <a:off x="1598100" y="2881400"/>
              <a:ext cx="1406100" cy="2341600"/>
            </a:xfrm>
            <a:custGeom>
              <a:rect b="b" l="l" r="r" t="t"/>
              <a:pathLst>
                <a:path extrusionOk="0" h="93664" w="56244">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97"/>
            <p:cNvSpPr/>
            <p:nvPr/>
          </p:nvSpPr>
          <p:spPr>
            <a:xfrm>
              <a:off x="1631675" y="2921075"/>
              <a:ext cx="1264675" cy="2293325"/>
            </a:xfrm>
            <a:custGeom>
              <a:rect b="b" l="l" r="r" t="t"/>
              <a:pathLst>
                <a:path extrusionOk="0" h="91733" w="50587">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97"/>
            <p:cNvSpPr/>
            <p:nvPr/>
          </p:nvSpPr>
          <p:spPr>
            <a:xfrm>
              <a:off x="2061025" y="3553925"/>
              <a:ext cx="189250" cy="494225"/>
            </a:xfrm>
            <a:custGeom>
              <a:rect b="b" l="l" r="r" t="t"/>
              <a:pathLst>
                <a:path extrusionOk="0" h="19769" w="757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97"/>
            <p:cNvSpPr/>
            <p:nvPr/>
          </p:nvSpPr>
          <p:spPr>
            <a:xfrm>
              <a:off x="2482225" y="4041475"/>
              <a:ext cx="199450" cy="202600"/>
            </a:xfrm>
            <a:custGeom>
              <a:rect b="b" l="l" r="r" t="t"/>
              <a:pathLst>
                <a:path extrusionOk="0" h="8104" w="7978">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97"/>
            <p:cNvSpPr/>
            <p:nvPr/>
          </p:nvSpPr>
          <p:spPr>
            <a:xfrm>
              <a:off x="2361150" y="4252250"/>
              <a:ext cx="335775" cy="50525"/>
            </a:xfrm>
            <a:custGeom>
              <a:rect b="b" l="l" r="r" t="t"/>
              <a:pathLst>
                <a:path extrusionOk="0" h="2021" w="13431">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97"/>
            <p:cNvSpPr/>
            <p:nvPr/>
          </p:nvSpPr>
          <p:spPr>
            <a:xfrm>
              <a:off x="2311300" y="4874800"/>
              <a:ext cx="481275" cy="353625"/>
            </a:xfrm>
            <a:custGeom>
              <a:rect b="b" l="l" r="r" t="t"/>
              <a:pathLst>
                <a:path extrusionOk="0" h="14145" w="19251">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97"/>
            <p:cNvSpPr/>
            <p:nvPr/>
          </p:nvSpPr>
          <p:spPr>
            <a:xfrm>
              <a:off x="1614375" y="2872825"/>
              <a:ext cx="1385750" cy="2358850"/>
            </a:xfrm>
            <a:custGeom>
              <a:rect b="b" l="l" r="r" t="t"/>
              <a:pathLst>
                <a:path extrusionOk="0" h="94354" w="5543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97"/>
            <p:cNvSpPr/>
            <p:nvPr/>
          </p:nvSpPr>
          <p:spPr>
            <a:xfrm>
              <a:off x="2237025" y="2767550"/>
              <a:ext cx="724450" cy="471000"/>
            </a:xfrm>
            <a:custGeom>
              <a:rect b="b" l="l" r="r" t="t"/>
              <a:pathLst>
                <a:path extrusionOk="0" h="18840" w="28978">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97"/>
            <p:cNvSpPr/>
            <p:nvPr/>
          </p:nvSpPr>
          <p:spPr>
            <a:xfrm>
              <a:off x="2237025" y="2767450"/>
              <a:ext cx="532150" cy="315425"/>
            </a:xfrm>
            <a:custGeom>
              <a:rect b="b" l="l" r="r" t="t"/>
              <a:pathLst>
                <a:path extrusionOk="0" h="12617" w="21286">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97"/>
            <p:cNvSpPr/>
            <p:nvPr/>
          </p:nvSpPr>
          <p:spPr>
            <a:xfrm>
              <a:off x="2227875" y="2759300"/>
              <a:ext cx="742750" cy="488050"/>
            </a:xfrm>
            <a:custGeom>
              <a:rect b="b" l="l" r="r" t="t"/>
              <a:pathLst>
                <a:path extrusionOk="0" h="19522" w="2971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97"/>
            <p:cNvSpPr/>
            <p:nvPr/>
          </p:nvSpPr>
          <p:spPr>
            <a:xfrm>
              <a:off x="3860850" y="4333950"/>
              <a:ext cx="672550" cy="470425"/>
            </a:xfrm>
            <a:custGeom>
              <a:rect b="b" l="l" r="r" t="t"/>
              <a:pathLst>
                <a:path extrusionOk="0" h="18817" w="26902">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97"/>
            <p:cNvSpPr/>
            <p:nvPr/>
          </p:nvSpPr>
          <p:spPr>
            <a:xfrm>
              <a:off x="3852700" y="4326150"/>
              <a:ext cx="674575" cy="486350"/>
            </a:xfrm>
            <a:custGeom>
              <a:rect b="b" l="l" r="r" t="t"/>
              <a:pathLst>
                <a:path extrusionOk="0" h="19454" w="26983">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97"/>
            <p:cNvSpPr/>
            <p:nvPr/>
          </p:nvSpPr>
          <p:spPr>
            <a:xfrm>
              <a:off x="4208800" y="4389225"/>
              <a:ext cx="212675" cy="101775"/>
            </a:xfrm>
            <a:custGeom>
              <a:rect b="b" l="l" r="r" t="t"/>
              <a:pathLst>
                <a:path extrusionOk="0" h="4071" w="8507">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97"/>
            <p:cNvSpPr/>
            <p:nvPr/>
          </p:nvSpPr>
          <p:spPr>
            <a:xfrm>
              <a:off x="4107075" y="4395325"/>
              <a:ext cx="78350" cy="56000"/>
            </a:xfrm>
            <a:custGeom>
              <a:rect b="b" l="l" r="r" t="t"/>
              <a:pathLst>
                <a:path extrusionOk="0" h="2240" w="3134">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97"/>
            <p:cNvSpPr/>
            <p:nvPr/>
          </p:nvSpPr>
          <p:spPr>
            <a:xfrm>
              <a:off x="3132375" y="4321475"/>
              <a:ext cx="590625" cy="357750"/>
            </a:xfrm>
            <a:custGeom>
              <a:rect b="b" l="l" r="r" t="t"/>
              <a:pathLst>
                <a:path extrusionOk="0" h="14310" w="23625">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97"/>
            <p:cNvSpPr/>
            <p:nvPr/>
          </p:nvSpPr>
          <p:spPr>
            <a:xfrm>
              <a:off x="3136450" y="4312925"/>
              <a:ext cx="579950" cy="374425"/>
            </a:xfrm>
            <a:custGeom>
              <a:rect b="b" l="l" r="r" t="t"/>
              <a:pathLst>
                <a:path extrusionOk="0" h="14977" w="23198">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97"/>
            <p:cNvSpPr/>
            <p:nvPr/>
          </p:nvSpPr>
          <p:spPr>
            <a:xfrm>
              <a:off x="3444725" y="4365825"/>
              <a:ext cx="110925" cy="69225"/>
            </a:xfrm>
            <a:custGeom>
              <a:rect b="b" l="l" r="r" t="t"/>
              <a:pathLst>
                <a:path extrusionOk="0" h="2769" w="4437">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97"/>
            <p:cNvSpPr/>
            <p:nvPr/>
          </p:nvSpPr>
          <p:spPr>
            <a:xfrm>
              <a:off x="3362300" y="4339625"/>
              <a:ext cx="85500" cy="62600"/>
            </a:xfrm>
            <a:custGeom>
              <a:rect b="b" l="l" r="r" t="t"/>
              <a:pathLst>
                <a:path extrusionOk="0" h="2504" w="342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97"/>
            <p:cNvSpPr/>
            <p:nvPr/>
          </p:nvSpPr>
          <p:spPr>
            <a:xfrm>
              <a:off x="2535150" y="3264975"/>
              <a:ext cx="1519025" cy="2054400"/>
            </a:xfrm>
            <a:custGeom>
              <a:rect b="b" l="l" r="r" t="t"/>
              <a:pathLst>
                <a:path extrusionOk="0" h="82176" w="60761">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97"/>
            <p:cNvSpPr/>
            <p:nvPr/>
          </p:nvSpPr>
          <p:spPr>
            <a:xfrm>
              <a:off x="2553450" y="3316850"/>
              <a:ext cx="1490550" cy="2002325"/>
            </a:xfrm>
            <a:custGeom>
              <a:rect b="b" l="l" r="r" t="t"/>
              <a:pathLst>
                <a:path extrusionOk="0" h="80093" w="59622">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97"/>
            <p:cNvSpPr/>
            <p:nvPr/>
          </p:nvSpPr>
          <p:spPr>
            <a:xfrm>
              <a:off x="2545325" y="3256325"/>
              <a:ext cx="1502750" cy="2072025"/>
            </a:xfrm>
            <a:custGeom>
              <a:rect b="b" l="l" r="r" t="t"/>
              <a:pathLst>
                <a:path extrusionOk="0" h="82881" w="6011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97"/>
            <p:cNvSpPr/>
            <p:nvPr/>
          </p:nvSpPr>
          <p:spPr>
            <a:xfrm>
              <a:off x="3802850" y="4638300"/>
              <a:ext cx="175025" cy="233225"/>
            </a:xfrm>
            <a:custGeom>
              <a:rect b="b" l="l" r="r" t="t"/>
              <a:pathLst>
                <a:path extrusionOk="0" h="9329" w="7001">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97"/>
            <p:cNvSpPr/>
            <p:nvPr/>
          </p:nvSpPr>
          <p:spPr>
            <a:xfrm>
              <a:off x="975425" y="2808800"/>
              <a:ext cx="1312500" cy="2649775"/>
            </a:xfrm>
            <a:custGeom>
              <a:rect b="b" l="l" r="r" t="t"/>
              <a:pathLst>
                <a:path extrusionOk="0" h="105991" w="5250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97"/>
            <p:cNvSpPr/>
            <p:nvPr/>
          </p:nvSpPr>
          <p:spPr>
            <a:xfrm>
              <a:off x="966275" y="2801025"/>
              <a:ext cx="1330800" cy="2666700"/>
            </a:xfrm>
            <a:custGeom>
              <a:rect b="b" l="l" r="r" t="t"/>
              <a:pathLst>
                <a:path extrusionOk="0" h="106668" w="53232">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97"/>
            <p:cNvSpPr/>
            <p:nvPr/>
          </p:nvSpPr>
          <p:spPr>
            <a:xfrm>
              <a:off x="474850" y="2774800"/>
              <a:ext cx="1737800" cy="2683775"/>
            </a:xfrm>
            <a:custGeom>
              <a:rect b="b" l="l" r="r" t="t"/>
              <a:pathLst>
                <a:path extrusionOk="0" h="107351" w="69512">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97"/>
            <p:cNvSpPr/>
            <p:nvPr/>
          </p:nvSpPr>
          <p:spPr>
            <a:xfrm>
              <a:off x="469775" y="2766425"/>
              <a:ext cx="1751000" cy="2701300"/>
            </a:xfrm>
            <a:custGeom>
              <a:rect b="b" l="l" r="r" t="t"/>
              <a:pathLst>
                <a:path extrusionOk="0" h="108052" w="7004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97"/>
            <p:cNvSpPr/>
            <p:nvPr/>
          </p:nvSpPr>
          <p:spPr>
            <a:xfrm>
              <a:off x="1026300" y="5458550"/>
              <a:ext cx="6114750" cy="25"/>
            </a:xfrm>
            <a:custGeom>
              <a:rect b="b" l="l" r="r" t="t"/>
              <a:pathLst>
                <a:path extrusionOk="0" h="1" w="244590">
                  <a:moveTo>
                    <a:pt x="0" y="0"/>
                  </a:moveTo>
                  <a:lnTo>
                    <a:pt x="244590"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97"/>
            <p:cNvSpPr/>
            <p:nvPr/>
          </p:nvSpPr>
          <p:spPr>
            <a:xfrm>
              <a:off x="1017150" y="5450400"/>
              <a:ext cx="6132050" cy="17325"/>
            </a:xfrm>
            <a:custGeom>
              <a:rect b="b" l="l" r="r" t="t"/>
              <a:pathLst>
                <a:path extrusionOk="0" h="693" w="245282">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4" name="Google Shape;5234;p97"/>
          <p:cNvSpPr txBox="1"/>
          <p:nvPr>
            <p:ph type="ctrTitle"/>
          </p:nvPr>
        </p:nvSpPr>
        <p:spPr>
          <a:xfrm>
            <a:off x="5248649" y="2002525"/>
            <a:ext cx="3679200" cy="1792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800"/>
              <a:t>Uso de modelos de lenguaje para mejorar el entendimiento de documentación técnica</a:t>
            </a:r>
            <a:endParaRPr sz="2800"/>
          </a:p>
        </p:txBody>
      </p:sp>
      <p:sp>
        <p:nvSpPr>
          <p:cNvPr id="5235" name="Google Shape;5235;p97"/>
          <p:cNvSpPr txBox="1"/>
          <p:nvPr>
            <p:ph idx="1" type="subTitle"/>
          </p:nvPr>
        </p:nvSpPr>
        <p:spPr>
          <a:xfrm>
            <a:off x="5248650" y="3721600"/>
            <a:ext cx="3585900" cy="1182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700"/>
              <a:t>Andres Felipe Marcelo Rubiano</a:t>
            </a:r>
            <a:endParaRPr sz="1700"/>
          </a:p>
          <a:p>
            <a:pPr indent="0" lvl="0" marL="0" rtl="0" algn="r">
              <a:spcBef>
                <a:spcPts val="0"/>
              </a:spcBef>
              <a:spcAft>
                <a:spcPts val="0"/>
              </a:spcAft>
              <a:buNone/>
            </a:pPr>
            <a:r>
              <a:rPr lang="en" sz="1700"/>
              <a:t>Juan Camilo Angel Hernandez</a:t>
            </a:r>
            <a:endParaRPr sz="1700"/>
          </a:p>
          <a:p>
            <a:pPr indent="0" lvl="0" marL="0" rtl="0" algn="r">
              <a:spcBef>
                <a:spcPts val="0"/>
              </a:spcBef>
              <a:spcAft>
                <a:spcPts val="0"/>
              </a:spcAft>
              <a:buNone/>
            </a:pPr>
            <a:r>
              <a:rPr lang="en" sz="1700"/>
              <a:t>Juan Camilo Rojas Ortiz</a:t>
            </a:r>
            <a:endParaRPr sz="1700"/>
          </a:p>
          <a:p>
            <a:pPr indent="0" lvl="0" marL="0" rtl="0" algn="r">
              <a:spcBef>
                <a:spcPts val="0"/>
              </a:spcBef>
              <a:spcAft>
                <a:spcPts val="0"/>
              </a:spcAft>
              <a:buNone/>
            </a:pPr>
            <a:r>
              <a:t/>
            </a:r>
            <a:endParaRPr sz="17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3" name="Shape 5363"/>
        <p:cNvGrpSpPr/>
        <p:nvPr/>
      </p:nvGrpSpPr>
      <p:grpSpPr>
        <a:xfrm>
          <a:off x="0" y="0"/>
          <a:ext cx="0" cy="0"/>
          <a:chOff x="0" y="0"/>
          <a:chExt cx="0" cy="0"/>
        </a:xfrm>
      </p:grpSpPr>
      <p:sp>
        <p:nvSpPr>
          <p:cNvPr id="5364" name="Google Shape;5364;p106"/>
          <p:cNvSpPr txBox="1"/>
          <p:nvPr>
            <p:ph type="title"/>
          </p:nvPr>
        </p:nvSpPr>
        <p:spPr>
          <a:xfrm>
            <a:off x="1719072" y="338328"/>
            <a:ext cx="5577900" cy="59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a:t>
            </a:r>
            <a:endParaRPr/>
          </a:p>
        </p:txBody>
      </p:sp>
      <p:sp>
        <p:nvSpPr>
          <p:cNvPr id="5365" name="Google Shape;5365;p106"/>
          <p:cNvSpPr txBox="1"/>
          <p:nvPr>
            <p:ph idx="1" type="subTitle"/>
          </p:nvPr>
        </p:nvSpPr>
        <p:spPr>
          <a:xfrm>
            <a:off x="3493937" y="2020275"/>
            <a:ext cx="2155500" cy="3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Contenido</a:t>
            </a:r>
            <a:endParaRPr/>
          </a:p>
        </p:txBody>
      </p:sp>
      <p:sp>
        <p:nvSpPr>
          <p:cNvPr id="5366" name="Google Shape;5366;p106"/>
          <p:cNvSpPr txBox="1"/>
          <p:nvPr>
            <p:ph idx="2" type="subTitle"/>
          </p:nvPr>
        </p:nvSpPr>
        <p:spPr>
          <a:xfrm>
            <a:off x="1023815" y="2021041"/>
            <a:ext cx="1764900" cy="3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Origen</a:t>
            </a:r>
            <a:endParaRPr/>
          </a:p>
        </p:txBody>
      </p:sp>
      <p:sp>
        <p:nvSpPr>
          <p:cNvPr id="5367" name="Google Shape;5367;p106"/>
          <p:cNvSpPr txBox="1"/>
          <p:nvPr>
            <p:ph idx="3" type="subTitle"/>
          </p:nvPr>
        </p:nvSpPr>
        <p:spPr>
          <a:xfrm>
            <a:off x="6159999" y="2020288"/>
            <a:ext cx="2155500" cy="3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Cantidad</a:t>
            </a:r>
            <a:endParaRPr/>
          </a:p>
        </p:txBody>
      </p:sp>
      <p:sp>
        <p:nvSpPr>
          <p:cNvPr id="5368" name="Google Shape;5368;p106"/>
          <p:cNvSpPr txBox="1"/>
          <p:nvPr>
            <p:ph idx="4" type="subTitle"/>
          </p:nvPr>
        </p:nvSpPr>
        <p:spPr>
          <a:xfrm>
            <a:off x="3693863" y="2432527"/>
            <a:ext cx="1764900" cy="191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a:t>
            </a:r>
            <a:r>
              <a:rPr lang="en"/>
              <a:t>nformación sobre una variedad de temas de ingeniería y arquitectura de software.</a:t>
            </a:r>
            <a:endParaRPr/>
          </a:p>
        </p:txBody>
      </p:sp>
      <p:sp>
        <p:nvSpPr>
          <p:cNvPr id="5369" name="Google Shape;5369;p106"/>
          <p:cNvSpPr txBox="1"/>
          <p:nvPr>
            <p:ph idx="6" type="subTitle"/>
          </p:nvPr>
        </p:nvSpPr>
        <p:spPr>
          <a:xfrm>
            <a:off x="6354763" y="2432527"/>
            <a:ext cx="1764900" cy="115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3500 documentos READMES de arquitectura de software (AWS)</a:t>
            </a:r>
            <a:endParaRPr>
              <a:latin typeface="Barlow Semi Condensed"/>
              <a:ea typeface="Barlow Semi Condensed"/>
              <a:cs typeface="Barlow Semi Condensed"/>
              <a:sym typeface="Barlow Semi Condensed"/>
            </a:endParaRPr>
          </a:p>
        </p:txBody>
      </p:sp>
      <p:sp>
        <p:nvSpPr>
          <p:cNvPr id="5370" name="Google Shape;5370;p106"/>
          <p:cNvSpPr txBox="1"/>
          <p:nvPr>
            <p:ph idx="5" type="subTitle"/>
          </p:nvPr>
        </p:nvSpPr>
        <p:spPr>
          <a:xfrm>
            <a:off x="828513" y="2432525"/>
            <a:ext cx="2155500" cy="163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Documentos .md pertenecientes a la </a:t>
            </a:r>
            <a:r>
              <a:rPr lang="en"/>
              <a:t>organización</a:t>
            </a:r>
            <a:r>
              <a:rPr lang="en"/>
              <a:t> aws-samples</a:t>
            </a:r>
            <a:endParaRPr/>
          </a:p>
        </p:txBody>
      </p:sp>
      <p:sp>
        <p:nvSpPr>
          <p:cNvPr id="5371" name="Google Shape;5371;p106"/>
          <p:cNvSpPr/>
          <p:nvPr/>
        </p:nvSpPr>
        <p:spPr>
          <a:xfrm>
            <a:off x="1730615" y="15892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2" name="Google Shape;5372;p106"/>
          <p:cNvGrpSpPr/>
          <p:nvPr/>
        </p:nvGrpSpPr>
        <p:grpSpPr>
          <a:xfrm>
            <a:off x="4405005" y="1596927"/>
            <a:ext cx="342615" cy="340186"/>
            <a:chOff x="890400" y="4399350"/>
            <a:chExt cx="486600" cy="483150"/>
          </a:xfrm>
        </p:grpSpPr>
        <p:sp>
          <p:nvSpPr>
            <p:cNvPr id="5373" name="Google Shape;5373;p106"/>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4" name="Google Shape;5374;p106"/>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5" name="Google Shape;5375;p106"/>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76" name="Google Shape;5376;p106"/>
          <p:cNvGrpSpPr/>
          <p:nvPr/>
        </p:nvGrpSpPr>
        <p:grpSpPr>
          <a:xfrm>
            <a:off x="7070719" y="1706412"/>
            <a:ext cx="356020" cy="230770"/>
            <a:chOff x="-27728850" y="2382950"/>
            <a:chExt cx="297750" cy="193000"/>
          </a:xfrm>
        </p:grpSpPr>
        <p:sp>
          <p:nvSpPr>
            <p:cNvPr id="5377" name="Google Shape;5377;p106"/>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106"/>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106"/>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3" name="Shape 5383"/>
        <p:cNvGrpSpPr/>
        <p:nvPr/>
      </p:nvGrpSpPr>
      <p:grpSpPr>
        <a:xfrm>
          <a:off x="0" y="0"/>
          <a:ext cx="0" cy="0"/>
          <a:chOff x="0" y="0"/>
          <a:chExt cx="0" cy="0"/>
        </a:xfrm>
      </p:grpSpPr>
      <p:sp>
        <p:nvSpPr>
          <p:cNvPr id="5384" name="Google Shape;5384;p107"/>
          <p:cNvSpPr txBox="1"/>
          <p:nvPr>
            <p:ph type="title"/>
          </p:nvPr>
        </p:nvSpPr>
        <p:spPr>
          <a:xfrm>
            <a:off x="2624325" y="1265875"/>
            <a:ext cx="3904500" cy="261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700"/>
              <a:t>Experimentos</a:t>
            </a:r>
            <a:endParaRPr sz="37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8" name="Shape 5388"/>
        <p:cNvGrpSpPr/>
        <p:nvPr/>
      </p:nvGrpSpPr>
      <p:grpSpPr>
        <a:xfrm>
          <a:off x="0" y="0"/>
          <a:ext cx="0" cy="0"/>
          <a:chOff x="0" y="0"/>
          <a:chExt cx="0" cy="0"/>
        </a:xfrm>
      </p:grpSpPr>
      <p:sp>
        <p:nvSpPr>
          <p:cNvPr id="5389" name="Google Shape;5389;p108"/>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Rendimiento de entrenamiento</a:t>
            </a:r>
            <a:endParaRPr/>
          </a:p>
        </p:txBody>
      </p:sp>
      <p:sp>
        <p:nvSpPr>
          <p:cNvPr id="5390" name="Google Shape;5390;p108"/>
          <p:cNvSpPr txBox="1"/>
          <p:nvPr>
            <p:ph idx="1" type="body"/>
          </p:nvPr>
        </p:nvSpPr>
        <p:spPr>
          <a:xfrm>
            <a:off x="694950" y="1738025"/>
            <a:ext cx="3902700" cy="2898000"/>
          </a:xfrm>
          <a:prstGeom prst="rect">
            <a:avLst/>
          </a:prstGeom>
        </p:spPr>
        <p:txBody>
          <a:bodyPr anchorCtr="0" anchor="ctr" bIns="91425" lIns="91425" spcFirstLastPara="1" rIns="91425" wrap="square" tIns="91425">
            <a:noAutofit/>
          </a:bodyPr>
          <a:lstStyle/>
          <a:p>
            <a:pPr indent="-304800" lvl="0" marL="457200" rtl="0" algn="l">
              <a:spcBef>
                <a:spcPts val="0"/>
              </a:spcBef>
              <a:spcAft>
                <a:spcPts val="0"/>
              </a:spcAft>
              <a:buSzPts val="1200"/>
              <a:buChar char="●"/>
            </a:pPr>
            <a:r>
              <a:rPr lang="en"/>
              <a:t>Vectores generados en ambos proveedores :  </a:t>
            </a:r>
            <a:r>
              <a:rPr lang="en"/>
              <a:t>7920.</a:t>
            </a:r>
            <a:endParaRPr/>
          </a:p>
          <a:p>
            <a:pPr indent="-304800" lvl="0" marL="457200" rtl="0" algn="l">
              <a:spcBef>
                <a:spcPts val="0"/>
              </a:spcBef>
              <a:spcAft>
                <a:spcPts val="0"/>
              </a:spcAft>
              <a:buSzPts val="1200"/>
              <a:buChar char="●"/>
            </a:pPr>
            <a:r>
              <a:rPr lang="en"/>
              <a:t>Ambos proveedores generaron vectores de 1536 dimensiones</a:t>
            </a:r>
            <a:endParaRPr/>
          </a:p>
          <a:p>
            <a:pPr indent="-304800" lvl="0" marL="457200" rtl="0" algn="l">
              <a:spcBef>
                <a:spcPts val="0"/>
              </a:spcBef>
              <a:spcAft>
                <a:spcPts val="0"/>
              </a:spcAft>
              <a:buSzPts val="1200"/>
              <a:buChar char="●"/>
            </a:pPr>
            <a:r>
              <a:rPr lang="en"/>
              <a:t>El costo de cada ejecución con elasticSearch fue 0.38USD sobre la api de OpenAI</a:t>
            </a:r>
            <a:endParaRPr/>
          </a:p>
          <a:p>
            <a:pPr indent="-304800" lvl="0" marL="457200" rtl="0" algn="l">
              <a:spcBef>
                <a:spcPts val="0"/>
              </a:spcBef>
              <a:spcAft>
                <a:spcPts val="0"/>
              </a:spcAft>
              <a:buSzPts val="1200"/>
              <a:buChar char="●"/>
            </a:pPr>
            <a:r>
              <a:rPr lang="en"/>
              <a:t>El costo de cada ejecución con pinecone fue 0.34USD sobre la api de OpenAI</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a:t>Se encontraron diferencias de precisión entre los vectores de cada proveedor</a:t>
            </a:r>
            <a:endParaRPr/>
          </a:p>
          <a:p>
            <a:pPr indent="-304800" lvl="1" marL="914400" rtl="0" algn="l">
              <a:spcBef>
                <a:spcPts val="0"/>
              </a:spcBef>
              <a:spcAft>
                <a:spcPts val="0"/>
              </a:spcAft>
              <a:buSzPts val="1200"/>
              <a:buChar char="○"/>
            </a:pPr>
            <a:r>
              <a:rPr lang="en"/>
              <a:t>Pinecone : -0.000817436317</a:t>
            </a:r>
            <a:endParaRPr/>
          </a:p>
          <a:p>
            <a:pPr indent="-304800" lvl="1" marL="914400" rtl="0" algn="l">
              <a:spcBef>
                <a:spcPts val="0"/>
              </a:spcBef>
              <a:spcAft>
                <a:spcPts val="0"/>
              </a:spcAft>
              <a:buSzPts val="1200"/>
              <a:buChar char="○"/>
            </a:pPr>
            <a:r>
              <a:rPr lang="en"/>
              <a:t>ElasticSearch: -0.0008254778434388454</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5391" name="Google Shape;5391;p108"/>
          <p:cNvPicPr preferRelativeResize="0"/>
          <p:nvPr/>
        </p:nvPicPr>
        <p:blipFill rotWithShape="1">
          <a:blip r:embed="rId3">
            <a:alphaModFix/>
          </a:blip>
          <a:srcRect b="-2510" l="0" r="0" t="13153"/>
          <a:stretch/>
        </p:blipFill>
        <p:spPr>
          <a:xfrm>
            <a:off x="5297525" y="1455525"/>
            <a:ext cx="3194525" cy="3036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5" name="Shape 5395"/>
        <p:cNvGrpSpPr/>
        <p:nvPr/>
      </p:nvGrpSpPr>
      <p:grpSpPr>
        <a:xfrm>
          <a:off x="0" y="0"/>
          <a:ext cx="0" cy="0"/>
          <a:chOff x="0" y="0"/>
          <a:chExt cx="0" cy="0"/>
        </a:xfrm>
      </p:grpSpPr>
      <p:pic>
        <p:nvPicPr>
          <p:cNvPr id="5396" name="Google Shape;5396;p109"/>
          <p:cNvPicPr preferRelativeResize="0"/>
          <p:nvPr/>
        </p:nvPicPr>
        <p:blipFill>
          <a:blip r:embed="rId3">
            <a:alphaModFix/>
          </a:blip>
          <a:stretch>
            <a:fillRect/>
          </a:stretch>
        </p:blipFill>
        <p:spPr>
          <a:xfrm>
            <a:off x="634176" y="3178400"/>
            <a:ext cx="7241452" cy="1775000"/>
          </a:xfrm>
          <a:prstGeom prst="rect">
            <a:avLst/>
          </a:prstGeom>
          <a:noFill/>
          <a:ln>
            <a:noFill/>
          </a:ln>
        </p:spPr>
      </p:pic>
      <p:pic>
        <p:nvPicPr>
          <p:cNvPr id="5397" name="Google Shape;5397;p109"/>
          <p:cNvPicPr preferRelativeResize="0"/>
          <p:nvPr/>
        </p:nvPicPr>
        <p:blipFill>
          <a:blip r:embed="rId4">
            <a:alphaModFix/>
          </a:blip>
          <a:stretch>
            <a:fillRect/>
          </a:stretch>
        </p:blipFill>
        <p:spPr>
          <a:xfrm>
            <a:off x="477550" y="1199527"/>
            <a:ext cx="3180544" cy="1897775"/>
          </a:xfrm>
          <a:prstGeom prst="rect">
            <a:avLst/>
          </a:prstGeom>
          <a:noFill/>
          <a:ln>
            <a:noFill/>
          </a:ln>
        </p:spPr>
      </p:pic>
      <p:pic>
        <p:nvPicPr>
          <p:cNvPr id="5398" name="Google Shape;5398;p109"/>
          <p:cNvPicPr preferRelativeResize="0"/>
          <p:nvPr/>
        </p:nvPicPr>
        <p:blipFill>
          <a:blip r:embed="rId5">
            <a:alphaModFix/>
          </a:blip>
          <a:stretch>
            <a:fillRect/>
          </a:stretch>
        </p:blipFill>
        <p:spPr>
          <a:xfrm>
            <a:off x="3841550" y="1152150"/>
            <a:ext cx="3939374" cy="1863901"/>
          </a:xfrm>
          <a:prstGeom prst="rect">
            <a:avLst/>
          </a:prstGeom>
          <a:noFill/>
          <a:ln>
            <a:noFill/>
          </a:ln>
        </p:spPr>
      </p:pic>
      <p:pic>
        <p:nvPicPr>
          <p:cNvPr id="5399" name="Google Shape;5399;p109"/>
          <p:cNvPicPr preferRelativeResize="0"/>
          <p:nvPr/>
        </p:nvPicPr>
        <p:blipFill>
          <a:blip r:embed="rId6">
            <a:alphaModFix/>
          </a:blip>
          <a:stretch>
            <a:fillRect/>
          </a:stretch>
        </p:blipFill>
        <p:spPr>
          <a:xfrm>
            <a:off x="7205225" y="3178400"/>
            <a:ext cx="612600" cy="612600"/>
          </a:xfrm>
          <a:prstGeom prst="rect">
            <a:avLst/>
          </a:prstGeom>
          <a:noFill/>
          <a:ln>
            <a:noFill/>
          </a:ln>
        </p:spPr>
      </p:pic>
      <p:pic>
        <p:nvPicPr>
          <p:cNvPr id="5400" name="Google Shape;5400;p109"/>
          <p:cNvPicPr preferRelativeResize="0"/>
          <p:nvPr/>
        </p:nvPicPr>
        <p:blipFill>
          <a:blip r:embed="rId7">
            <a:alphaModFix/>
          </a:blip>
          <a:stretch>
            <a:fillRect/>
          </a:stretch>
        </p:blipFill>
        <p:spPr>
          <a:xfrm>
            <a:off x="7168325" y="1013950"/>
            <a:ext cx="612600" cy="612600"/>
          </a:xfrm>
          <a:prstGeom prst="rect">
            <a:avLst/>
          </a:prstGeom>
          <a:noFill/>
          <a:ln>
            <a:noFill/>
          </a:ln>
        </p:spPr>
      </p:pic>
      <p:pic>
        <p:nvPicPr>
          <p:cNvPr id="5401" name="Google Shape;5401;p109"/>
          <p:cNvPicPr preferRelativeResize="0"/>
          <p:nvPr/>
        </p:nvPicPr>
        <p:blipFill>
          <a:blip r:embed="rId8">
            <a:alphaModFix/>
          </a:blip>
          <a:stretch>
            <a:fillRect/>
          </a:stretch>
        </p:blipFill>
        <p:spPr>
          <a:xfrm>
            <a:off x="3136025" y="1091375"/>
            <a:ext cx="522076" cy="522076"/>
          </a:xfrm>
          <a:prstGeom prst="rect">
            <a:avLst/>
          </a:prstGeom>
          <a:noFill/>
          <a:ln>
            <a:noFill/>
          </a:ln>
        </p:spPr>
      </p:pic>
      <p:sp>
        <p:nvSpPr>
          <p:cNvPr id="5402" name="Google Shape;5402;p109"/>
          <p:cNvSpPr txBox="1"/>
          <p:nvPr>
            <p:ph type="title"/>
          </p:nvPr>
        </p:nvSpPr>
        <p:spPr>
          <a:xfrm>
            <a:off x="700550" y="183450"/>
            <a:ext cx="62976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Rendimiento de entrenamiento - Resultados en nube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6" name="Shape 5406"/>
        <p:cNvGrpSpPr/>
        <p:nvPr/>
      </p:nvGrpSpPr>
      <p:grpSpPr>
        <a:xfrm>
          <a:off x="0" y="0"/>
          <a:ext cx="0" cy="0"/>
          <a:chOff x="0" y="0"/>
          <a:chExt cx="0" cy="0"/>
        </a:xfrm>
      </p:grpSpPr>
      <p:sp>
        <p:nvSpPr>
          <p:cNvPr id="5407" name="Google Shape;5407;p110"/>
          <p:cNvSpPr/>
          <p:nvPr/>
        </p:nvSpPr>
        <p:spPr>
          <a:xfrm>
            <a:off x="2931525" y="69850"/>
            <a:ext cx="3557700" cy="495600"/>
          </a:xfrm>
          <a:prstGeom prst="roundRect">
            <a:avLst>
              <a:gd fmla="val 16667" name="adj"/>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How create a kinesis data stream to </a:t>
            </a:r>
            <a:r>
              <a:rPr lang="en"/>
              <a:t>receive</a:t>
            </a:r>
            <a:r>
              <a:rPr lang="en"/>
              <a:t> data, give me detailed explanation</a:t>
            </a:r>
            <a:endParaRPr/>
          </a:p>
        </p:txBody>
      </p:sp>
      <p:sp>
        <p:nvSpPr>
          <p:cNvPr id="5408" name="Google Shape;5408;p110"/>
          <p:cNvSpPr/>
          <p:nvPr/>
        </p:nvSpPr>
        <p:spPr>
          <a:xfrm>
            <a:off x="4398875" y="1130750"/>
            <a:ext cx="4633200" cy="38886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200"/>
              <a:t>To create a Kinesis Data Stream to receive data, you can follow these steps: 1. Open the AWS Management Console and navigate to the Kinesis service. 2. Click on \"Create data stream\" to start the creation process. 3. Provide a name for your data stream. This should be a unique name within your AWS account. 4. Specify the number of shards you want for your data stream. Shards determine the capacity of your stream to handle incoming data. Each shard can handle up to 1 MB of data per second (including both reads and writes) or 1000 records per second for writes. 5. Choose the appropriate settings for data retention. This determines how long the data will be stored in the stream before it is automatically deleted. You can choose a retention period of up to 7 days. 6. Click on \"Create data stream\" to create the stream. Once the data stream is created, you can start sending data to it using the Kinesis API or SDKs. You can also configure consumers, such as AWS Lambda functions or Kinesis Data Firehose, to process and analyze the data from the stream. It's important to note that creating a Kinesis Data Stream incurs costs based on the number of shards and the amount of data ingested and stored. Make sure to monitor and manage your stream to optimize costs and performance.</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sp>
        <p:nvSpPr>
          <p:cNvPr id="5409" name="Google Shape;5409;p110"/>
          <p:cNvSpPr/>
          <p:nvPr/>
        </p:nvSpPr>
        <p:spPr>
          <a:xfrm>
            <a:off x="138625" y="1130750"/>
            <a:ext cx="3750000" cy="3888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t>To create a Kinesis Data Stream, you can use the AWS Management Console, the AWS Command Line Interface (CLI), or the AWS SDK. Using the AWS Management Console: 1. Log in to the AWS Management Console and open the Amazon Kinesis console. 2. Choose Create data stream. 3. Enter a name for the data stream. 4. Choose the number of shards for the data stream. 5. Choose Create data stream. Using the AWS CLI: 1. Run the create-stream command. 2. Enter the name of the data stream. 3. Enter the number of shards for the data stream. 4. Run the command. Using the AWS SDK: 1. Create an Amazon Kinesis client. 2. Create a CreateStreamRequest object. 3. Set the name and number of shards for the data stream. 4. Call the createStream method of the Amazon Kinesis client.</a:t>
            </a:r>
            <a:endParaRPr sz="1200"/>
          </a:p>
        </p:txBody>
      </p:sp>
      <p:cxnSp>
        <p:nvCxnSpPr>
          <p:cNvPr id="5410" name="Google Shape;5410;p110"/>
          <p:cNvCxnSpPr>
            <a:stCxn id="5407" idx="2"/>
            <a:endCxn id="5409" idx="0"/>
          </p:cNvCxnSpPr>
          <p:nvPr/>
        </p:nvCxnSpPr>
        <p:spPr>
          <a:xfrm rot="5400000">
            <a:off x="3079425" y="-500300"/>
            <a:ext cx="565200" cy="2696700"/>
          </a:xfrm>
          <a:prstGeom prst="bentConnector3">
            <a:avLst>
              <a:gd fmla="val 50009" name="adj1"/>
            </a:avLst>
          </a:prstGeom>
          <a:noFill/>
          <a:ln cap="flat" cmpd="sng" w="9525">
            <a:solidFill>
              <a:schemeClr val="dk2"/>
            </a:solidFill>
            <a:prstDash val="solid"/>
            <a:round/>
            <a:headEnd len="med" w="med" type="none"/>
            <a:tailEnd len="med" w="med" type="none"/>
          </a:ln>
        </p:spPr>
      </p:cxnSp>
      <p:cxnSp>
        <p:nvCxnSpPr>
          <p:cNvPr id="5411" name="Google Shape;5411;p110"/>
          <p:cNvCxnSpPr>
            <a:stCxn id="5407" idx="2"/>
            <a:endCxn id="5408" idx="0"/>
          </p:cNvCxnSpPr>
          <p:nvPr/>
        </p:nvCxnSpPr>
        <p:spPr>
          <a:xfrm flipH="1" rot="-5400000">
            <a:off x="5430375" y="-154550"/>
            <a:ext cx="565200" cy="2005200"/>
          </a:xfrm>
          <a:prstGeom prst="bentConnector3">
            <a:avLst>
              <a:gd fmla="val 50009" name="adj1"/>
            </a:avLst>
          </a:prstGeom>
          <a:noFill/>
          <a:ln cap="flat" cmpd="sng" w="9525">
            <a:solidFill>
              <a:schemeClr val="dk2"/>
            </a:solidFill>
            <a:prstDash val="solid"/>
            <a:round/>
            <a:headEnd len="med" w="med" type="none"/>
            <a:tailEnd len="med" w="med" type="none"/>
          </a:ln>
        </p:spPr>
      </p:cxnSp>
      <p:sp>
        <p:nvSpPr>
          <p:cNvPr id="5412" name="Google Shape;5412;p110"/>
          <p:cNvSpPr txBox="1"/>
          <p:nvPr/>
        </p:nvSpPr>
        <p:spPr>
          <a:xfrm>
            <a:off x="2302850" y="786000"/>
            <a:ext cx="1116900" cy="12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110"/>
          <p:cNvSpPr txBox="1"/>
          <p:nvPr/>
        </p:nvSpPr>
        <p:spPr>
          <a:xfrm>
            <a:off x="2095950" y="523800"/>
            <a:ext cx="1026000" cy="26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Pinecone</a:t>
            </a:r>
            <a:endParaRPr b="1"/>
          </a:p>
        </p:txBody>
      </p:sp>
      <p:sp>
        <p:nvSpPr>
          <p:cNvPr id="5414" name="Google Shape;5414;p110"/>
          <p:cNvSpPr txBox="1"/>
          <p:nvPr/>
        </p:nvSpPr>
        <p:spPr>
          <a:xfrm>
            <a:off x="6017075" y="523800"/>
            <a:ext cx="1396800" cy="26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ElasticSearch</a:t>
            </a:r>
            <a:endParaRPr b="1"/>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8" name="Shape 5418"/>
        <p:cNvGrpSpPr/>
        <p:nvPr/>
      </p:nvGrpSpPr>
      <p:grpSpPr>
        <a:xfrm>
          <a:off x="0" y="0"/>
          <a:ext cx="0" cy="0"/>
          <a:chOff x="0" y="0"/>
          <a:chExt cx="0" cy="0"/>
        </a:xfrm>
      </p:grpSpPr>
      <p:sp>
        <p:nvSpPr>
          <p:cNvPr id="5419" name="Google Shape;5419;p111"/>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API Demo</a:t>
            </a:r>
            <a:endParaRPr/>
          </a:p>
        </p:txBody>
      </p:sp>
      <p:pic>
        <p:nvPicPr>
          <p:cNvPr id="5420" name="Google Shape;5420;p111" title="PoC AYGO - AI Chat">
            <a:hlinkClick r:id="rId3"/>
          </p:cNvPr>
          <p:cNvPicPr preferRelativeResize="0"/>
          <p:nvPr/>
        </p:nvPicPr>
        <p:blipFill>
          <a:blip r:embed="rId4">
            <a:alphaModFix/>
          </a:blip>
          <a:stretch>
            <a:fillRect/>
          </a:stretch>
        </p:blipFill>
        <p:spPr>
          <a:xfrm>
            <a:off x="1265400" y="1099625"/>
            <a:ext cx="6709600" cy="37741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5420"/>
                                        </p:tgtEl>
                                        <p:attrNameLst>
                                          <p:attrName>style.visibility</p:attrName>
                                        </p:attrNameLst>
                                      </p:cBhvr>
                                      <p:to>
                                        <p:strVal val="visible"/>
                                      </p:to>
                                    </p:set>
                                    <p:animEffect filter="fade" transition="in">
                                      <p:cBhvr>
                                        <p:cTn dur="1000"/>
                                        <p:tgtEl>
                                          <p:spTgt spid="542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4" name="Shape 5424"/>
        <p:cNvGrpSpPr/>
        <p:nvPr/>
      </p:nvGrpSpPr>
      <p:grpSpPr>
        <a:xfrm>
          <a:off x="0" y="0"/>
          <a:ext cx="0" cy="0"/>
          <a:chOff x="0" y="0"/>
          <a:chExt cx="0" cy="0"/>
        </a:xfrm>
      </p:grpSpPr>
      <p:sp>
        <p:nvSpPr>
          <p:cNvPr id="5425" name="Google Shape;5425;p112"/>
          <p:cNvSpPr txBox="1"/>
          <p:nvPr>
            <p:ph type="title"/>
          </p:nvPr>
        </p:nvSpPr>
        <p:spPr>
          <a:xfrm>
            <a:off x="723750" y="338323"/>
            <a:ext cx="769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Pruebas de carga - Pinecone</a:t>
            </a:r>
            <a:endParaRPr/>
          </a:p>
        </p:txBody>
      </p:sp>
      <p:pic>
        <p:nvPicPr>
          <p:cNvPr id="5426" name="Google Shape;5426;p112"/>
          <p:cNvPicPr preferRelativeResize="0"/>
          <p:nvPr/>
        </p:nvPicPr>
        <p:blipFill>
          <a:blip r:embed="rId3">
            <a:alphaModFix/>
          </a:blip>
          <a:stretch>
            <a:fillRect/>
          </a:stretch>
        </p:blipFill>
        <p:spPr>
          <a:xfrm>
            <a:off x="1603575" y="938950"/>
            <a:ext cx="6304600" cy="4094050"/>
          </a:xfrm>
          <a:prstGeom prst="rect">
            <a:avLst/>
          </a:prstGeom>
          <a:noFill/>
          <a:ln>
            <a:noFill/>
          </a:ln>
        </p:spPr>
      </p:pic>
      <p:pic>
        <p:nvPicPr>
          <p:cNvPr id="5427" name="Google Shape;5427;p112"/>
          <p:cNvPicPr preferRelativeResize="0"/>
          <p:nvPr/>
        </p:nvPicPr>
        <p:blipFill>
          <a:blip r:embed="rId4">
            <a:alphaModFix/>
          </a:blip>
          <a:stretch>
            <a:fillRect/>
          </a:stretch>
        </p:blipFill>
        <p:spPr>
          <a:xfrm>
            <a:off x="6725875" y="74524"/>
            <a:ext cx="792500" cy="792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1" name="Shape 5431"/>
        <p:cNvGrpSpPr/>
        <p:nvPr/>
      </p:nvGrpSpPr>
      <p:grpSpPr>
        <a:xfrm>
          <a:off x="0" y="0"/>
          <a:ext cx="0" cy="0"/>
          <a:chOff x="0" y="0"/>
          <a:chExt cx="0" cy="0"/>
        </a:xfrm>
      </p:grpSpPr>
      <p:sp>
        <p:nvSpPr>
          <p:cNvPr id="5432" name="Google Shape;5432;p113"/>
          <p:cNvSpPr txBox="1"/>
          <p:nvPr>
            <p:ph type="title"/>
          </p:nvPr>
        </p:nvSpPr>
        <p:spPr>
          <a:xfrm>
            <a:off x="723750" y="338323"/>
            <a:ext cx="769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Pruebas de carga - Elasticsearch</a:t>
            </a:r>
            <a:endParaRPr/>
          </a:p>
        </p:txBody>
      </p:sp>
      <p:pic>
        <p:nvPicPr>
          <p:cNvPr id="5433" name="Google Shape;5433;p113"/>
          <p:cNvPicPr preferRelativeResize="0"/>
          <p:nvPr/>
        </p:nvPicPr>
        <p:blipFill>
          <a:blip r:embed="rId3">
            <a:alphaModFix/>
          </a:blip>
          <a:stretch>
            <a:fillRect/>
          </a:stretch>
        </p:blipFill>
        <p:spPr>
          <a:xfrm>
            <a:off x="1498650" y="911025"/>
            <a:ext cx="6272300" cy="4073075"/>
          </a:xfrm>
          <a:prstGeom prst="rect">
            <a:avLst/>
          </a:prstGeom>
          <a:noFill/>
          <a:ln>
            <a:noFill/>
          </a:ln>
        </p:spPr>
      </p:pic>
      <p:pic>
        <p:nvPicPr>
          <p:cNvPr id="5434" name="Google Shape;5434;p113"/>
          <p:cNvPicPr preferRelativeResize="0"/>
          <p:nvPr/>
        </p:nvPicPr>
        <p:blipFill>
          <a:blip r:embed="rId4">
            <a:alphaModFix/>
          </a:blip>
          <a:stretch>
            <a:fillRect/>
          </a:stretch>
        </p:blipFill>
        <p:spPr>
          <a:xfrm>
            <a:off x="6932400" y="258025"/>
            <a:ext cx="612600" cy="6126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8" name="Shape 5438"/>
        <p:cNvGrpSpPr/>
        <p:nvPr/>
      </p:nvGrpSpPr>
      <p:grpSpPr>
        <a:xfrm>
          <a:off x="0" y="0"/>
          <a:ext cx="0" cy="0"/>
          <a:chOff x="0" y="0"/>
          <a:chExt cx="0" cy="0"/>
        </a:xfrm>
      </p:grpSpPr>
      <p:sp>
        <p:nvSpPr>
          <p:cNvPr id="5439" name="Google Shape;5439;p114"/>
          <p:cNvSpPr txBox="1"/>
          <p:nvPr>
            <p:ph type="title"/>
          </p:nvPr>
        </p:nvSpPr>
        <p:spPr>
          <a:xfrm>
            <a:off x="723750" y="338323"/>
            <a:ext cx="769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Pruebas de carga - Elasticsearch</a:t>
            </a:r>
            <a:endParaRPr/>
          </a:p>
        </p:txBody>
      </p:sp>
      <p:pic>
        <p:nvPicPr>
          <p:cNvPr id="5440" name="Google Shape;5440;p114"/>
          <p:cNvPicPr preferRelativeResize="0"/>
          <p:nvPr/>
        </p:nvPicPr>
        <p:blipFill>
          <a:blip r:embed="rId3">
            <a:alphaModFix/>
          </a:blip>
          <a:stretch>
            <a:fillRect/>
          </a:stretch>
        </p:blipFill>
        <p:spPr>
          <a:xfrm>
            <a:off x="1498650" y="911025"/>
            <a:ext cx="6272300" cy="4073075"/>
          </a:xfrm>
          <a:prstGeom prst="rect">
            <a:avLst/>
          </a:prstGeom>
          <a:noFill/>
          <a:ln>
            <a:noFill/>
          </a:ln>
        </p:spPr>
      </p:pic>
      <p:sp>
        <p:nvSpPr>
          <p:cNvPr id="5441" name="Google Shape;5441;p114"/>
          <p:cNvSpPr/>
          <p:nvPr/>
        </p:nvSpPr>
        <p:spPr>
          <a:xfrm>
            <a:off x="3217325" y="911025"/>
            <a:ext cx="1032900" cy="4037100"/>
          </a:xfrm>
          <a:prstGeom prst="rect">
            <a:avLst/>
          </a:prstGeom>
          <a:solidFill>
            <a:srgbClr val="A97979">
              <a:alpha val="64709"/>
            </a:srgbClr>
          </a:solidFill>
          <a:ln cap="flat" cmpd="sng" w="9525">
            <a:solidFill>
              <a:schemeClr val="dk2"/>
            </a:solidFill>
            <a:prstDash val="solid"/>
            <a:round/>
            <a:headEnd len="sm" w="sm" type="none"/>
            <a:tailEnd len="sm" w="sm" type="none"/>
          </a:ln>
          <a:effectLst>
            <a:outerShdw blurRad="57150" rotWithShape="0" algn="bl" dir="300000" dist="19050">
              <a:srgbClr val="000000">
                <a:alpha val="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442" name="Google Shape;5442;p114"/>
          <p:cNvSpPr/>
          <p:nvPr/>
        </p:nvSpPr>
        <p:spPr>
          <a:xfrm>
            <a:off x="4759650" y="929025"/>
            <a:ext cx="1368000" cy="4037100"/>
          </a:xfrm>
          <a:prstGeom prst="rect">
            <a:avLst/>
          </a:prstGeom>
          <a:solidFill>
            <a:srgbClr val="A97979">
              <a:alpha val="64709"/>
            </a:srgbClr>
          </a:solidFill>
          <a:ln cap="flat" cmpd="sng" w="9525">
            <a:solidFill>
              <a:schemeClr val="dk2"/>
            </a:solidFill>
            <a:prstDash val="solid"/>
            <a:round/>
            <a:headEnd len="sm" w="sm" type="none"/>
            <a:tailEnd len="sm" w="sm" type="none"/>
          </a:ln>
          <a:effectLst>
            <a:outerShdw blurRad="57150" rotWithShape="0" algn="bl" dir="300000" dist="19050">
              <a:srgbClr val="000000">
                <a:alpha val="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443" name="Google Shape;5443;p114"/>
          <p:cNvSpPr/>
          <p:nvPr/>
        </p:nvSpPr>
        <p:spPr>
          <a:xfrm>
            <a:off x="6692825" y="929025"/>
            <a:ext cx="928200" cy="4037100"/>
          </a:xfrm>
          <a:prstGeom prst="rect">
            <a:avLst/>
          </a:prstGeom>
          <a:solidFill>
            <a:srgbClr val="A97979">
              <a:alpha val="64709"/>
            </a:srgbClr>
          </a:solidFill>
          <a:ln cap="flat" cmpd="sng" w="9525">
            <a:solidFill>
              <a:schemeClr val="dk2"/>
            </a:solidFill>
            <a:prstDash val="solid"/>
            <a:round/>
            <a:headEnd len="sm" w="sm" type="none"/>
            <a:tailEnd len="sm" w="sm" type="none"/>
          </a:ln>
          <a:effectLst>
            <a:outerShdw blurRad="57150" rotWithShape="0" algn="bl" dir="300000" dist="19050">
              <a:srgbClr val="000000">
                <a:alpha val="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5444" name="Google Shape;5444;p114"/>
          <p:cNvPicPr preferRelativeResize="0"/>
          <p:nvPr/>
        </p:nvPicPr>
        <p:blipFill>
          <a:blip r:embed="rId4">
            <a:alphaModFix/>
          </a:blip>
          <a:stretch>
            <a:fillRect/>
          </a:stretch>
        </p:blipFill>
        <p:spPr>
          <a:xfrm>
            <a:off x="6942600" y="247750"/>
            <a:ext cx="612600" cy="612600"/>
          </a:xfrm>
          <a:prstGeom prst="rect">
            <a:avLst/>
          </a:prstGeom>
          <a:noFill/>
          <a:ln>
            <a:noFill/>
          </a:ln>
        </p:spPr>
      </p:pic>
    </p:spTree>
  </p:cSld>
  <p:clrMapOvr>
    <a:masterClrMapping/>
  </p:clrMapOvr>
  <mc:AlternateContent>
    <mc:Choice Requires="p14">
      <p:transition spd="slow" p14:dur="1800">
        <p:fad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8" name="Shape 5448"/>
        <p:cNvGrpSpPr/>
        <p:nvPr/>
      </p:nvGrpSpPr>
      <p:grpSpPr>
        <a:xfrm>
          <a:off x="0" y="0"/>
          <a:ext cx="0" cy="0"/>
          <a:chOff x="0" y="0"/>
          <a:chExt cx="0" cy="0"/>
        </a:xfrm>
      </p:grpSpPr>
      <p:sp>
        <p:nvSpPr>
          <p:cNvPr id="5449" name="Google Shape;5449;p115"/>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Conclusiones</a:t>
            </a:r>
            <a:endParaRPr/>
          </a:p>
        </p:txBody>
      </p:sp>
      <p:sp>
        <p:nvSpPr>
          <p:cNvPr id="5450" name="Google Shape;5450;p115"/>
          <p:cNvSpPr txBox="1"/>
          <p:nvPr>
            <p:ph idx="1" type="subTitle"/>
          </p:nvPr>
        </p:nvSpPr>
        <p:spPr>
          <a:xfrm>
            <a:off x="1276525" y="1377200"/>
            <a:ext cx="6183900" cy="10236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Clr>
                <a:schemeClr val="dk2"/>
              </a:buClr>
              <a:buSzPts val="1400"/>
              <a:buFont typeface="Barlow Semi Condensed"/>
              <a:buChar char="●"/>
            </a:pPr>
            <a:r>
              <a:rPr lang="en">
                <a:solidFill>
                  <a:srgbClr val="374151"/>
                </a:solidFill>
                <a:latin typeface="Roboto"/>
                <a:ea typeface="Roboto"/>
                <a:cs typeface="Roboto"/>
                <a:sym typeface="Roboto"/>
              </a:rPr>
              <a:t>Se evidenció el potencial de los modelos LLM + Bases de datos de vectores para generar análisis sobre documentos propios no incluidos en el entrenamiento de los modelos</a:t>
            </a:r>
            <a:endParaRPr>
              <a:solidFill>
                <a:srgbClr val="374151"/>
              </a:solidFill>
              <a:latin typeface="Roboto"/>
              <a:ea typeface="Roboto"/>
              <a:cs typeface="Roboto"/>
              <a:sym typeface="Roboto"/>
            </a:endParaRPr>
          </a:p>
          <a:p>
            <a:pPr indent="0" lvl="0" marL="457200" rtl="0" algn="l">
              <a:spcBef>
                <a:spcPts val="0"/>
              </a:spcBef>
              <a:spcAft>
                <a:spcPts val="0"/>
              </a:spcAft>
              <a:buNone/>
            </a:pPr>
            <a:r>
              <a:t/>
            </a:r>
            <a:endParaRPr>
              <a:solidFill>
                <a:srgbClr val="374151"/>
              </a:solidFill>
              <a:latin typeface="Roboto"/>
              <a:ea typeface="Roboto"/>
              <a:cs typeface="Roboto"/>
              <a:sym typeface="Roboto"/>
            </a:endParaRPr>
          </a:p>
          <a:p>
            <a:pPr indent="0" lvl="0" marL="457200" rtl="0" algn="l">
              <a:spcBef>
                <a:spcPts val="0"/>
              </a:spcBef>
              <a:spcAft>
                <a:spcPts val="0"/>
              </a:spcAft>
              <a:buNone/>
            </a:pPr>
            <a:r>
              <a:t/>
            </a:r>
            <a:endParaRPr sz="1600"/>
          </a:p>
        </p:txBody>
      </p:sp>
      <p:sp>
        <p:nvSpPr>
          <p:cNvPr id="5451" name="Google Shape;5451;p115"/>
          <p:cNvSpPr txBox="1"/>
          <p:nvPr>
            <p:ph idx="2" type="subTitle"/>
          </p:nvPr>
        </p:nvSpPr>
        <p:spPr>
          <a:xfrm>
            <a:off x="1276525" y="2140650"/>
            <a:ext cx="6183900" cy="8622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Clr>
                <a:srgbClr val="374151"/>
              </a:buClr>
              <a:buSzPts val="1400"/>
              <a:buFont typeface="Roboto"/>
              <a:buChar char="●"/>
            </a:pPr>
            <a:r>
              <a:rPr lang="en">
                <a:solidFill>
                  <a:srgbClr val="374151"/>
                </a:solidFill>
                <a:latin typeface="Roboto"/>
                <a:ea typeface="Roboto"/>
                <a:cs typeface="Roboto"/>
                <a:sym typeface="Roboto"/>
              </a:rPr>
              <a:t>Cada proveedor de base de datos almacena los vectores con diferentes niveles de precisión y esto afecta el comportamiento del modelo</a:t>
            </a:r>
            <a:endParaRPr>
              <a:solidFill>
                <a:srgbClr val="374151"/>
              </a:solidFill>
              <a:latin typeface="Roboto"/>
              <a:ea typeface="Roboto"/>
              <a:cs typeface="Roboto"/>
              <a:sym typeface="Roboto"/>
            </a:endParaRPr>
          </a:p>
          <a:p>
            <a:pPr indent="0" lvl="0" marL="457200" rtl="0" algn="l">
              <a:spcBef>
                <a:spcPts val="0"/>
              </a:spcBef>
              <a:spcAft>
                <a:spcPts val="0"/>
              </a:spcAft>
              <a:buNone/>
            </a:pPr>
            <a:r>
              <a:t/>
            </a:r>
            <a:endParaRPr sz="1600"/>
          </a:p>
        </p:txBody>
      </p:sp>
      <p:sp>
        <p:nvSpPr>
          <p:cNvPr id="5452" name="Google Shape;5452;p115"/>
          <p:cNvSpPr txBox="1"/>
          <p:nvPr>
            <p:ph idx="3" type="subTitle"/>
          </p:nvPr>
        </p:nvSpPr>
        <p:spPr>
          <a:xfrm>
            <a:off x="1244475" y="2783125"/>
            <a:ext cx="6183900" cy="8622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Clr>
                <a:srgbClr val="374151"/>
              </a:buClr>
              <a:buSzPts val="1400"/>
              <a:buFont typeface="Roboto"/>
              <a:buChar char="●"/>
            </a:pPr>
            <a:r>
              <a:rPr lang="en">
                <a:solidFill>
                  <a:srgbClr val="374151"/>
                </a:solidFill>
                <a:latin typeface="Roboto"/>
                <a:ea typeface="Roboto"/>
                <a:cs typeface="Roboto"/>
                <a:sym typeface="Roboto"/>
              </a:rPr>
              <a:t>ElasticSearch almacena vectores con mayor precisión y esto genera respuestas con mayor calidad al sacrificar rendimiento</a:t>
            </a:r>
            <a:endParaRPr>
              <a:solidFill>
                <a:srgbClr val="374151"/>
              </a:solidFill>
              <a:latin typeface="Roboto"/>
              <a:ea typeface="Roboto"/>
              <a:cs typeface="Roboto"/>
              <a:sym typeface="Roboto"/>
            </a:endParaRPr>
          </a:p>
        </p:txBody>
      </p:sp>
      <p:sp>
        <p:nvSpPr>
          <p:cNvPr id="5453" name="Google Shape;5453;p115"/>
          <p:cNvSpPr txBox="1"/>
          <p:nvPr>
            <p:ph idx="4" type="subTitle"/>
          </p:nvPr>
        </p:nvSpPr>
        <p:spPr>
          <a:xfrm>
            <a:off x="1244475" y="3255800"/>
            <a:ext cx="6183900" cy="8622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Clr>
                <a:srgbClr val="374151"/>
              </a:buClr>
              <a:buSzPts val="1400"/>
              <a:buFont typeface="Roboto"/>
              <a:buChar char="●"/>
            </a:pPr>
            <a:r>
              <a:rPr lang="en">
                <a:solidFill>
                  <a:srgbClr val="374151"/>
                </a:solidFill>
                <a:latin typeface="Roboto"/>
                <a:ea typeface="Roboto"/>
                <a:cs typeface="Roboto"/>
                <a:sym typeface="Roboto"/>
              </a:rPr>
              <a:t>Pinecone tiene menos precisión pero presenta mejor rendimiento </a:t>
            </a:r>
            <a:endParaRPr>
              <a:solidFill>
                <a:srgbClr val="374151"/>
              </a:solidFill>
              <a:latin typeface="Roboto"/>
              <a:ea typeface="Roboto"/>
              <a:cs typeface="Roboto"/>
              <a:sym typeface="Roboto"/>
            </a:endParaRPr>
          </a:p>
        </p:txBody>
      </p:sp>
      <p:sp>
        <p:nvSpPr>
          <p:cNvPr id="5454" name="Google Shape;5454;p115"/>
          <p:cNvSpPr txBox="1"/>
          <p:nvPr/>
        </p:nvSpPr>
        <p:spPr>
          <a:xfrm>
            <a:off x="1244475" y="3933850"/>
            <a:ext cx="62160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374151"/>
              </a:buClr>
              <a:buSzPts val="1400"/>
              <a:buFont typeface="Roboto"/>
              <a:buChar char="●"/>
            </a:pPr>
            <a:r>
              <a:rPr lang="en">
                <a:solidFill>
                  <a:srgbClr val="374151"/>
                </a:solidFill>
                <a:latin typeface="Roboto"/>
                <a:ea typeface="Roboto"/>
                <a:cs typeface="Roboto"/>
                <a:sym typeface="Roboto"/>
              </a:rPr>
              <a:t>Para el contexto del problema consideramos más importante la calidad de las respuestas que el rendimiento, por lo que el proveedor de preferencia es elasticSearch</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5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5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5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5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5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5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9" name="Shape 5239"/>
        <p:cNvGrpSpPr/>
        <p:nvPr/>
      </p:nvGrpSpPr>
      <p:grpSpPr>
        <a:xfrm>
          <a:off x="0" y="0"/>
          <a:ext cx="0" cy="0"/>
          <a:chOff x="0" y="0"/>
          <a:chExt cx="0" cy="0"/>
        </a:xfrm>
      </p:grpSpPr>
      <p:sp>
        <p:nvSpPr>
          <p:cNvPr id="5240" name="Google Shape;5240;p98"/>
          <p:cNvSpPr txBox="1"/>
          <p:nvPr>
            <p:ph type="title"/>
          </p:nvPr>
        </p:nvSpPr>
        <p:spPr>
          <a:xfrm>
            <a:off x="2624325" y="1265875"/>
            <a:ext cx="3904500" cy="261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700"/>
              <a:t>¿</a:t>
            </a:r>
            <a:r>
              <a:rPr lang="en" sz="3700"/>
              <a:t>Cómo</a:t>
            </a:r>
            <a:r>
              <a:rPr lang="en" sz="3700"/>
              <a:t> abordar la complejidad para entender la </a:t>
            </a:r>
            <a:r>
              <a:rPr lang="en" sz="3700"/>
              <a:t>documentación</a:t>
            </a:r>
            <a:r>
              <a:rPr lang="en" sz="3700"/>
              <a:t> </a:t>
            </a:r>
            <a:r>
              <a:rPr lang="en" sz="3700"/>
              <a:t>técnica</a:t>
            </a:r>
            <a:r>
              <a:rPr lang="en" sz="3700"/>
              <a:t>?</a:t>
            </a:r>
            <a:endParaRPr sz="37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8" name="Shape 5458"/>
        <p:cNvGrpSpPr/>
        <p:nvPr/>
      </p:nvGrpSpPr>
      <p:grpSpPr>
        <a:xfrm>
          <a:off x="0" y="0"/>
          <a:ext cx="0" cy="0"/>
          <a:chOff x="0" y="0"/>
          <a:chExt cx="0" cy="0"/>
        </a:xfrm>
      </p:grpSpPr>
      <p:sp>
        <p:nvSpPr>
          <p:cNvPr id="5459" name="Google Shape;5459;p116"/>
          <p:cNvSpPr txBox="1"/>
          <p:nvPr>
            <p:ph type="title"/>
          </p:nvPr>
        </p:nvSpPr>
        <p:spPr>
          <a:xfrm>
            <a:off x="2103150" y="2032198"/>
            <a:ext cx="4937700" cy="107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Muchas Gracias!</a:t>
            </a:r>
            <a:endParaRPr/>
          </a:p>
        </p:txBody>
      </p:sp>
      <p:sp>
        <p:nvSpPr>
          <p:cNvPr id="5460" name="Google Shape;5460;p116"/>
          <p:cNvSpPr txBox="1"/>
          <p:nvPr/>
        </p:nvSpPr>
        <p:spPr>
          <a:xfrm>
            <a:off x="2338950" y="3252575"/>
            <a:ext cx="4466100" cy="12222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116"/>
          <p:cNvSpPr txBox="1"/>
          <p:nvPr>
            <p:ph type="title"/>
          </p:nvPr>
        </p:nvSpPr>
        <p:spPr>
          <a:xfrm>
            <a:off x="2103150" y="3174673"/>
            <a:ext cx="4937700" cy="107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400"/>
              <a:t>¿Preguntas?</a:t>
            </a:r>
            <a:endParaRPr sz="3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4" name="Shape 5244"/>
        <p:cNvGrpSpPr/>
        <p:nvPr/>
      </p:nvGrpSpPr>
      <p:grpSpPr>
        <a:xfrm>
          <a:off x="0" y="0"/>
          <a:ext cx="0" cy="0"/>
          <a:chOff x="0" y="0"/>
          <a:chExt cx="0" cy="0"/>
        </a:xfrm>
      </p:grpSpPr>
      <p:sp>
        <p:nvSpPr>
          <p:cNvPr id="5245" name="Google Shape;5245;p99"/>
          <p:cNvSpPr txBox="1"/>
          <p:nvPr>
            <p:ph type="title"/>
          </p:nvPr>
        </p:nvSpPr>
        <p:spPr>
          <a:xfrm>
            <a:off x="1719072" y="338328"/>
            <a:ext cx="5577900" cy="59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Marco teorico</a:t>
            </a:r>
            <a:endParaRPr/>
          </a:p>
        </p:txBody>
      </p:sp>
      <p:sp>
        <p:nvSpPr>
          <p:cNvPr id="5246" name="Google Shape;5246;p99"/>
          <p:cNvSpPr txBox="1"/>
          <p:nvPr>
            <p:ph idx="1" type="subTitle"/>
          </p:nvPr>
        </p:nvSpPr>
        <p:spPr>
          <a:xfrm>
            <a:off x="2256675" y="2413250"/>
            <a:ext cx="2155500" cy="3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¿Que hace un LLM?</a:t>
            </a:r>
            <a:endParaRPr/>
          </a:p>
        </p:txBody>
      </p:sp>
      <p:sp>
        <p:nvSpPr>
          <p:cNvPr id="5247" name="Google Shape;5247;p99"/>
          <p:cNvSpPr txBox="1"/>
          <p:nvPr>
            <p:ph idx="2" type="subTitle"/>
          </p:nvPr>
        </p:nvSpPr>
        <p:spPr>
          <a:xfrm>
            <a:off x="679403" y="2435016"/>
            <a:ext cx="1764900" cy="3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LLM</a:t>
            </a:r>
            <a:endParaRPr/>
          </a:p>
        </p:txBody>
      </p:sp>
      <p:sp>
        <p:nvSpPr>
          <p:cNvPr id="5248" name="Google Shape;5248;p99"/>
          <p:cNvSpPr txBox="1"/>
          <p:nvPr>
            <p:ph idx="3" type="subTitle"/>
          </p:nvPr>
        </p:nvSpPr>
        <p:spPr>
          <a:xfrm>
            <a:off x="6630598" y="2435775"/>
            <a:ext cx="2513400" cy="3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¿Que bases de datos hay?</a:t>
            </a:r>
            <a:endParaRPr/>
          </a:p>
        </p:txBody>
      </p:sp>
      <p:sp>
        <p:nvSpPr>
          <p:cNvPr id="5249" name="Google Shape;5249;p99"/>
          <p:cNvSpPr txBox="1"/>
          <p:nvPr>
            <p:ph idx="4" type="subTitle"/>
          </p:nvPr>
        </p:nvSpPr>
        <p:spPr>
          <a:xfrm>
            <a:off x="2456600" y="2825502"/>
            <a:ext cx="1764900" cy="191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Realizar una gran variedad de tareas de procesamiento de lenguaje natural</a:t>
            </a:r>
            <a:endParaRPr/>
          </a:p>
        </p:txBody>
      </p:sp>
      <p:sp>
        <p:nvSpPr>
          <p:cNvPr id="5250" name="Google Shape;5250;p99"/>
          <p:cNvSpPr txBox="1"/>
          <p:nvPr>
            <p:ph idx="6" type="subTitle"/>
          </p:nvPr>
        </p:nvSpPr>
        <p:spPr>
          <a:xfrm>
            <a:off x="7004850" y="2848003"/>
            <a:ext cx="1764900" cy="131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Contamos con proveedores como ElasticSearch y Pinecone</a:t>
            </a:r>
            <a:endParaRPr>
              <a:latin typeface="Barlow Semi Condensed"/>
              <a:ea typeface="Barlow Semi Condensed"/>
              <a:cs typeface="Barlow Semi Condensed"/>
              <a:sym typeface="Barlow Semi Condensed"/>
            </a:endParaRPr>
          </a:p>
        </p:txBody>
      </p:sp>
      <p:grpSp>
        <p:nvGrpSpPr>
          <p:cNvPr id="5251" name="Google Shape;5251;p99"/>
          <p:cNvGrpSpPr/>
          <p:nvPr/>
        </p:nvGrpSpPr>
        <p:grpSpPr>
          <a:xfrm>
            <a:off x="1350453" y="1930995"/>
            <a:ext cx="421719" cy="421661"/>
            <a:chOff x="1190625" y="238125"/>
            <a:chExt cx="5238750" cy="5231525"/>
          </a:xfrm>
        </p:grpSpPr>
        <p:sp>
          <p:nvSpPr>
            <p:cNvPr id="5252" name="Google Shape;5252;p99"/>
            <p:cNvSpPr/>
            <p:nvPr/>
          </p:nvSpPr>
          <p:spPr>
            <a:xfrm>
              <a:off x="1190625" y="259325"/>
              <a:ext cx="5238750" cy="5210325"/>
            </a:xfrm>
            <a:custGeom>
              <a:rect b="b" l="l" r="r" t="t"/>
              <a:pathLst>
                <a:path extrusionOk="0" h="208413" w="209550">
                  <a:moveTo>
                    <a:pt x="149830" y="7449"/>
                  </a:moveTo>
                  <a:lnTo>
                    <a:pt x="163530" y="9379"/>
                  </a:lnTo>
                  <a:lnTo>
                    <a:pt x="162179" y="19412"/>
                  </a:lnTo>
                  <a:cubicBezTo>
                    <a:pt x="161311" y="25105"/>
                    <a:pt x="165267" y="30411"/>
                    <a:pt x="170959" y="31279"/>
                  </a:cubicBezTo>
                  <a:cubicBezTo>
                    <a:pt x="171435" y="31345"/>
                    <a:pt x="171909" y="31377"/>
                    <a:pt x="172378" y="31377"/>
                  </a:cubicBezTo>
                  <a:cubicBezTo>
                    <a:pt x="174663" y="31377"/>
                    <a:pt x="176836" y="30614"/>
                    <a:pt x="178677" y="29253"/>
                  </a:cubicBezTo>
                  <a:lnTo>
                    <a:pt x="186878" y="23175"/>
                  </a:lnTo>
                  <a:lnTo>
                    <a:pt x="195175" y="34270"/>
                  </a:lnTo>
                  <a:lnTo>
                    <a:pt x="187071" y="40348"/>
                  </a:lnTo>
                  <a:cubicBezTo>
                    <a:pt x="182440" y="43821"/>
                    <a:pt x="181475" y="50382"/>
                    <a:pt x="184948" y="54916"/>
                  </a:cubicBezTo>
                  <a:cubicBezTo>
                    <a:pt x="186588" y="57135"/>
                    <a:pt x="189097" y="58679"/>
                    <a:pt x="191798" y="59065"/>
                  </a:cubicBezTo>
                  <a:lnTo>
                    <a:pt x="201832" y="60415"/>
                  </a:lnTo>
                  <a:lnTo>
                    <a:pt x="199902" y="74212"/>
                  </a:lnTo>
                  <a:lnTo>
                    <a:pt x="189869" y="72765"/>
                  </a:lnTo>
                  <a:cubicBezTo>
                    <a:pt x="189391" y="72700"/>
                    <a:pt x="188917" y="72668"/>
                    <a:pt x="188447" y="72668"/>
                  </a:cubicBezTo>
                  <a:cubicBezTo>
                    <a:pt x="183318" y="72668"/>
                    <a:pt x="178797" y="76426"/>
                    <a:pt x="178002" y="81641"/>
                  </a:cubicBezTo>
                  <a:cubicBezTo>
                    <a:pt x="177616" y="84342"/>
                    <a:pt x="178388" y="87140"/>
                    <a:pt x="180028" y="89359"/>
                  </a:cubicBezTo>
                  <a:lnTo>
                    <a:pt x="186106" y="97463"/>
                  </a:lnTo>
                  <a:lnTo>
                    <a:pt x="175011" y="105760"/>
                  </a:lnTo>
                  <a:lnTo>
                    <a:pt x="168933" y="97656"/>
                  </a:lnTo>
                  <a:cubicBezTo>
                    <a:pt x="166888" y="94930"/>
                    <a:pt x="163773" y="93507"/>
                    <a:pt x="160632" y="93507"/>
                  </a:cubicBezTo>
                  <a:cubicBezTo>
                    <a:pt x="158437" y="93507"/>
                    <a:pt x="156230" y="94201"/>
                    <a:pt x="154365" y="95630"/>
                  </a:cubicBezTo>
                  <a:cubicBezTo>
                    <a:pt x="152146" y="97270"/>
                    <a:pt x="150698" y="99682"/>
                    <a:pt x="150216" y="102480"/>
                  </a:cubicBezTo>
                  <a:lnTo>
                    <a:pt x="148865" y="112514"/>
                  </a:lnTo>
                  <a:lnTo>
                    <a:pt x="135069" y="110584"/>
                  </a:lnTo>
                  <a:lnTo>
                    <a:pt x="136516" y="100454"/>
                  </a:lnTo>
                  <a:cubicBezTo>
                    <a:pt x="137385" y="94762"/>
                    <a:pt x="133429" y="89552"/>
                    <a:pt x="127737" y="88683"/>
                  </a:cubicBezTo>
                  <a:cubicBezTo>
                    <a:pt x="127260" y="88618"/>
                    <a:pt x="126787" y="88586"/>
                    <a:pt x="126318" y="88586"/>
                  </a:cubicBezTo>
                  <a:cubicBezTo>
                    <a:pt x="124033" y="88586"/>
                    <a:pt x="121860" y="89349"/>
                    <a:pt x="120019" y="90710"/>
                  </a:cubicBezTo>
                  <a:lnTo>
                    <a:pt x="111818" y="96788"/>
                  </a:lnTo>
                  <a:lnTo>
                    <a:pt x="103521" y="85693"/>
                  </a:lnTo>
                  <a:lnTo>
                    <a:pt x="111625" y="79615"/>
                  </a:lnTo>
                  <a:cubicBezTo>
                    <a:pt x="116256" y="76141"/>
                    <a:pt x="117221" y="69581"/>
                    <a:pt x="113747" y="64950"/>
                  </a:cubicBezTo>
                  <a:cubicBezTo>
                    <a:pt x="112107" y="62731"/>
                    <a:pt x="109599" y="61284"/>
                    <a:pt x="106898" y="60898"/>
                  </a:cubicBezTo>
                  <a:lnTo>
                    <a:pt x="96767" y="59451"/>
                  </a:lnTo>
                  <a:lnTo>
                    <a:pt x="98793" y="45751"/>
                  </a:lnTo>
                  <a:lnTo>
                    <a:pt x="108827" y="47198"/>
                  </a:lnTo>
                  <a:cubicBezTo>
                    <a:pt x="109304" y="47263"/>
                    <a:pt x="109779" y="47294"/>
                    <a:pt x="110248" y="47294"/>
                  </a:cubicBezTo>
                  <a:cubicBezTo>
                    <a:pt x="115377" y="47294"/>
                    <a:pt x="119890" y="43537"/>
                    <a:pt x="120597" y="38322"/>
                  </a:cubicBezTo>
                  <a:cubicBezTo>
                    <a:pt x="120983" y="35621"/>
                    <a:pt x="120308" y="32823"/>
                    <a:pt x="118668" y="30604"/>
                  </a:cubicBezTo>
                  <a:lnTo>
                    <a:pt x="112493" y="22500"/>
                  </a:lnTo>
                  <a:lnTo>
                    <a:pt x="123588" y="14106"/>
                  </a:lnTo>
                  <a:lnTo>
                    <a:pt x="129763" y="22307"/>
                  </a:lnTo>
                  <a:cubicBezTo>
                    <a:pt x="131820" y="24993"/>
                    <a:pt x="134928" y="26427"/>
                    <a:pt x="138082" y="26427"/>
                  </a:cubicBezTo>
                  <a:cubicBezTo>
                    <a:pt x="140252" y="26427"/>
                    <a:pt x="142444" y="25748"/>
                    <a:pt x="144331" y="24333"/>
                  </a:cubicBezTo>
                  <a:cubicBezTo>
                    <a:pt x="146550" y="22693"/>
                    <a:pt x="147997" y="20184"/>
                    <a:pt x="148383" y="17483"/>
                  </a:cubicBezTo>
                  <a:lnTo>
                    <a:pt x="149830" y="7449"/>
                  </a:lnTo>
                  <a:close/>
                  <a:moveTo>
                    <a:pt x="45248" y="107690"/>
                  </a:moveTo>
                  <a:cubicBezTo>
                    <a:pt x="48432" y="114540"/>
                    <a:pt x="52870" y="120811"/>
                    <a:pt x="58176" y="126213"/>
                  </a:cubicBezTo>
                  <a:cubicBezTo>
                    <a:pt x="56131" y="131893"/>
                    <a:pt x="50817" y="135433"/>
                    <a:pt x="45127" y="135433"/>
                  </a:cubicBezTo>
                  <a:cubicBezTo>
                    <a:pt x="43568" y="135433"/>
                    <a:pt x="41980" y="135167"/>
                    <a:pt x="40424" y="134607"/>
                  </a:cubicBezTo>
                  <a:cubicBezTo>
                    <a:pt x="33188" y="132002"/>
                    <a:pt x="29426" y="124091"/>
                    <a:pt x="32031" y="116855"/>
                  </a:cubicBezTo>
                  <a:cubicBezTo>
                    <a:pt x="34057" y="111356"/>
                    <a:pt x="39267" y="107690"/>
                    <a:pt x="45152" y="107690"/>
                  </a:cubicBezTo>
                  <a:close/>
                  <a:moveTo>
                    <a:pt x="39845" y="89166"/>
                  </a:moveTo>
                  <a:cubicBezTo>
                    <a:pt x="40328" y="93121"/>
                    <a:pt x="41293" y="97077"/>
                    <a:pt x="42547" y="100936"/>
                  </a:cubicBezTo>
                  <a:cubicBezTo>
                    <a:pt x="31162" y="102287"/>
                    <a:pt x="22962" y="112610"/>
                    <a:pt x="24312" y="124091"/>
                  </a:cubicBezTo>
                  <a:cubicBezTo>
                    <a:pt x="25565" y="134650"/>
                    <a:pt x="34620" y="142471"/>
                    <a:pt x="45011" y="142471"/>
                  </a:cubicBezTo>
                  <a:cubicBezTo>
                    <a:pt x="45822" y="142471"/>
                    <a:pt x="46642" y="142423"/>
                    <a:pt x="47467" y="142325"/>
                  </a:cubicBezTo>
                  <a:cubicBezTo>
                    <a:pt x="54414" y="141457"/>
                    <a:pt x="60395" y="137308"/>
                    <a:pt x="63579" y="131134"/>
                  </a:cubicBezTo>
                  <a:cubicBezTo>
                    <a:pt x="65412" y="132677"/>
                    <a:pt x="67438" y="134125"/>
                    <a:pt x="69464" y="135475"/>
                  </a:cubicBezTo>
                  <a:cubicBezTo>
                    <a:pt x="72744" y="137501"/>
                    <a:pt x="75253" y="140685"/>
                    <a:pt x="76507" y="144351"/>
                  </a:cubicBezTo>
                  <a:lnTo>
                    <a:pt x="69078" y="151780"/>
                  </a:lnTo>
                  <a:lnTo>
                    <a:pt x="61842" y="146763"/>
                  </a:lnTo>
                  <a:cubicBezTo>
                    <a:pt x="60637" y="145960"/>
                    <a:pt x="59266" y="145571"/>
                    <a:pt x="57911" y="145571"/>
                  </a:cubicBezTo>
                  <a:cubicBezTo>
                    <a:pt x="55689" y="145571"/>
                    <a:pt x="53513" y="146618"/>
                    <a:pt x="52195" y="148596"/>
                  </a:cubicBezTo>
                  <a:cubicBezTo>
                    <a:pt x="51616" y="149368"/>
                    <a:pt x="51326" y="150236"/>
                    <a:pt x="51133" y="151105"/>
                  </a:cubicBezTo>
                  <a:lnTo>
                    <a:pt x="49300" y="159788"/>
                  </a:lnTo>
                  <a:lnTo>
                    <a:pt x="41003" y="159788"/>
                  </a:lnTo>
                  <a:lnTo>
                    <a:pt x="39170" y="151105"/>
                  </a:lnTo>
                  <a:cubicBezTo>
                    <a:pt x="38495" y="147815"/>
                    <a:pt x="35608" y="145558"/>
                    <a:pt x="32379" y="145558"/>
                  </a:cubicBezTo>
                  <a:cubicBezTo>
                    <a:pt x="31914" y="145558"/>
                    <a:pt x="31443" y="145605"/>
                    <a:pt x="30969" y="145702"/>
                  </a:cubicBezTo>
                  <a:cubicBezTo>
                    <a:pt x="30101" y="145895"/>
                    <a:pt x="29233" y="146281"/>
                    <a:pt x="28461" y="146860"/>
                  </a:cubicBezTo>
                  <a:lnTo>
                    <a:pt x="21225" y="151780"/>
                  </a:lnTo>
                  <a:lnTo>
                    <a:pt x="14954" y="145509"/>
                  </a:lnTo>
                  <a:lnTo>
                    <a:pt x="19874" y="138273"/>
                  </a:lnTo>
                  <a:cubicBezTo>
                    <a:pt x="22093" y="135089"/>
                    <a:pt x="21322" y="130748"/>
                    <a:pt x="18138" y="128625"/>
                  </a:cubicBezTo>
                  <a:cubicBezTo>
                    <a:pt x="17366" y="128046"/>
                    <a:pt x="16498" y="127661"/>
                    <a:pt x="15629" y="127468"/>
                  </a:cubicBezTo>
                  <a:lnTo>
                    <a:pt x="6946" y="125731"/>
                  </a:lnTo>
                  <a:lnTo>
                    <a:pt x="6946" y="117434"/>
                  </a:lnTo>
                  <a:lnTo>
                    <a:pt x="15629" y="115601"/>
                  </a:lnTo>
                  <a:cubicBezTo>
                    <a:pt x="19392" y="114829"/>
                    <a:pt x="21708" y="111163"/>
                    <a:pt x="20936" y="107400"/>
                  </a:cubicBezTo>
                  <a:cubicBezTo>
                    <a:pt x="20743" y="106532"/>
                    <a:pt x="20453" y="105664"/>
                    <a:pt x="19874" y="104892"/>
                  </a:cubicBezTo>
                  <a:lnTo>
                    <a:pt x="14954" y="97656"/>
                  </a:lnTo>
                  <a:lnTo>
                    <a:pt x="21225" y="91385"/>
                  </a:lnTo>
                  <a:lnTo>
                    <a:pt x="28461" y="96305"/>
                  </a:lnTo>
                  <a:cubicBezTo>
                    <a:pt x="29670" y="97148"/>
                    <a:pt x="31045" y="97545"/>
                    <a:pt x="32403" y="97545"/>
                  </a:cubicBezTo>
                  <a:cubicBezTo>
                    <a:pt x="34621" y="97545"/>
                    <a:pt x="36792" y="96484"/>
                    <a:pt x="38109" y="94569"/>
                  </a:cubicBezTo>
                  <a:cubicBezTo>
                    <a:pt x="38688" y="93797"/>
                    <a:pt x="38977" y="92929"/>
                    <a:pt x="39170" y="92060"/>
                  </a:cubicBezTo>
                  <a:lnTo>
                    <a:pt x="39845" y="89166"/>
                  </a:lnTo>
                  <a:close/>
                  <a:moveTo>
                    <a:pt x="118957" y="177154"/>
                  </a:moveTo>
                  <a:lnTo>
                    <a:pt x="118957" y="184100"/>
                  </a:lnTo>
                  <a:lnTo>
                    <a:pt x="91172" y="184100"/>
                  </a:lnTo>
                  <a:lnTo>
                    <a:pt x="91172" y="177154"/>
                  </a:lnTo>
                  <a:close/>
                  <a:moveTo>
                    <a:pt x="118957" y="191047"/>
                  </a:moveTo>
                  <a:lnTo>
                    <a:pt x="118957" y="194520"/>
                  </a:lnTo>
                  <a:cubicBezTo>
                    <a:pt x="118957" y="198282"/>
                    <a:pt x="115870" y="201466"/>
                    <a:pt x="112011" y="201466"/>
                  </a:cubicBezTo>
                  <a:lnTo>
                    <a:pt x="98118" y="201466"/>
                  </a:lnTo>
                  <a:cubicBezTo>
                    <a:pt x="94355" y="201466"/>
                    <a:pt x="91172" y="198282"/>
                    <a:pt x="91172" y="194520"/>
                  </a:cubicBezTo>
                  <a:lnTo>
                    <a:pt x="91172" y="191047"/>
                  </a:lnTo>
                  <a:close/>
                  <a:moveTo>
                    <a:pt x="146950" y="1"/>
                  </a:moveTo>
                  <a:cubicBezTo>
                    <a:pt x="145260" y="1"/>
                    <a:pt x="143732" y="1213"/>
                    <a:pt x="143463" y="3011"/>
                  </a:cubicBezTo>
                  <a:lnTo>
                    <a:pt x="141533" y="16518"/>
                  </a:lnTo>
                  <a:cubicBezTo>
                    <a:pt x="141272" y="18262"/>
                    <a:pt x="139828" y="19454"/>
                    <a:pt x="138129" y="19454"/>
                  </a:cubicBezTo>
                  <a:cubicBezTo>
                    <a:pt x="137948" y="19454"/>
                    <a:pt x="137763" y="19440"/>
                    <a:pt x="137577" y="19412"/>
                  </a:cubicBezTo>
                  <a:cubicBezTo>
                    <a:pt x="136709" y="19316"/>
                    <a:pt x="135841" y="18833"/>
                    <a:pt x="135262" y="18062"/>
                  </a:cubicBezTo>
                  <a:lnTo>
                    <a:pt x="127061" y="7160"/>
                  </a:lnTo>
                  <a:cubicBezTo>
                    <a:pt x="126437" y="6251"/>
                    <a:pt x="125411" y="5777"/>
                    <a:pt x="124357" y="5777"/>
                  </a:cubicBezTo>
                  <a:cubicBezTo>
                    <a:pt x="123621" y="5777"/>
                    <a:pt x="122872" y="6008"/>
                    <a:pt x="122238" y="6484"/>
                  </a:cubicBezTo>
                  <a:lnTo>
                    <a:pt x="111818" y="14299"/>
                  </a:lnTo>
                  <a:cubicBezTo>
                    <a:pt x="109454" y="14058"/>
                    <a:pt x="107090" y="13937"/>
                    <a:pt x="104727" y="13937"/>
                  </a:cubicBezTo>
                  <a:cubicBezTo>
                    <a:pt x="102363" y="13937"/>
                    <a:pt x="99999" y="14058"/>
                    <a:pt x="97636" y="14299"/>
                  </a:cubicBezTo>
                  <a:cubicBezTo>
                    <a:pt x="66666" y="17869"/>
                    <a:pt x="42450" y="42471"/>
                    <a:pt x="39459" y="73440"/>
                  </a:cubicBezTo>
                  <a:cubicBezTo>
                    <a:pt x="39363" y="74501"/>
                    <a:pt x="39267" y="75466"/>
                    <a:pt x="39267" y="76431"/>
                  </a:cubicBezTo>
                  <a:lnTo>
                    <a:pt x="38205" y="76431"/>
                  </a:lnTo>
                  <a:cubicBezTo>
                    <a:pt x="36565" y="76431"/>
                    <a:pt x="35118" y="77589"/>
                    <a:pt x="34829" y="79229"/>
                  </a:cubicBezTo>
                  <a:lnTo>
                    <a:pt x="32417" y="90613"/>
                  </a:lnTo>
                  <a:lnTo>
                    <a:pt x="22769" y="83956"/>
                  </a:lnTo>
                  <a:cubicBezTo>
                    <a:pt x="22185" y="83539"/>
                    <a:pt x="21511" y="83338"/>
                    <a:pt x="20833" y="83338"/>
                  </a:cubicBezTo>
                  <a:cubicBezTo>
                    <a:pt x="19942" y="83338"/>
                    <a:pt x="19043" y="83685"/>
                    <a:pt x="18331" y="84342"/>
                  </a:cubicBezTo>
                  <a:lnTo>
                    <a:pt x="7911" y="94762"/>
                  </a:lnTo>
                  <a:cubicBezTo>
                    <a:pt x="6753" y="96016"/>
                    <a:pt x="6560" y="97849"/>
                    <a:pt x="7525" y="99200"/>
                  </a:cubicBezTo>
                  <a:lnTo>
                    <a:pt x="14182" y="108847"/>
                  </a:lnTo>
                  <a:lnTo>
                    <a:pt x="2701" y="111259"/>
                  </a:lnTo>
                  <a:cubicBezTo>
                    <a:pt x="1158" y="111549"/>
                    <a:pt x="0" y="112996"/>
                    <a:pt x="0" y="114636"/>
                  </a:cubicBezTo>
                  <a:lnTo>
                    <a:pt x="0" y="128529"/>
                  </a:lnTo>
                  <a:cubicBezTo>
                    <a:pt x="0" y="130169"/>
                    <a:pt x="1158" y="131616"/>
                    <a:pt x="2798" y="131906"/>
                  </a:cubicBezTo>
                  <a:lnTo>
                    <a:pt x="14182" y="134318"/>
                  </a:lnTo>
                  <a:lnTo>
                    <a:pt x="7622" y="143869"/>
                  </a:lnTo>
                  <a:cubicBezTo>
                    <a:pt x="6657" y="145316"/>
                    <a:pt x="6753" y="147149"/>
                    <a:pt x="8008" y="148307"/>
                  </a:cubicBezTo>
                  <a:lnTo>
                    <a:pt x="18427" y="158726"/>
                  </a:lnTo>
                  <a:cubicBezTo>
                    <a:pt x="19085" y="159384"/>
                    <a:pt x="19960" y="159730"/>
                    <a:pt x="20858" y="159730"/>
                  </a:cubicBezTo>
                  <a:cubicBezTo>
                    <a:pt x="21542" y="159730"/>
                    <a:pt x="22240" y="159529"/>
                    <a:pt x="22865" y="159112"/>
                  </a:cubicBezTo>
                  <a:lnTo>
                    <a:pt x="32417" y="152552"/>
                  </a:lnTo>
                  <a:lnTo>
                    <a:pt x="34829" y="163936"/>
                  </a:lnTo>
                  <a:cubicBezTo>
                    <a:pt x="35118" y="165576"/>
                    <a:pt x="36565" y="166734"/>
                    <a:pt x="38205" y="166734"/>
                  </a:cubicBezTo>
                  <a:lnTo>
                    <a:pt x="52098" y="166734"/>
                  </a:lnTo>
                  <a:cubicBezTo>
                    <a:pt x="53738" y="166734"/>
                    <a:pt x="55185" y="165576"/>
                    <a:pt x="55475" y="163936"/>
                  </a:cubicBezTo>
                  <a:lnTo>
                    <a:pt x="57887" y="152552"/>
                  </a:lnTo>
                  <a:lnTo>
                    <a:pt x="67535" y="159112"/>
                  </a:lnTo>
                  <a:cubicBezTo>
                    <a:pt x="68118" y="159529"/>
                    <a:pt x="68792" y="159730"/>
                    <a:pt x="69463" y="159730"/>
                  </a:cubicBezTo>
                  <a:cubicBezTo>
                    <a:pt x="70344" y="159730"/>
                    <a:pt x="71219" y="159384"/>
                    <a:pt x="71876" y="158726"/>
                  </a:cubicBezTo>
                  <a:lnTo>
                    <a:pt x="77279" y="153324"/>
                  </a:lnTo>
                  <a:lnTo>
                    <a:pt x="77279" y="163261"/>
                  </a:lnTo>
                  <a:cubicBezTo>
                    <a:pt x="77375" y="168181"/>
                    <a:pt x="79980" y="172716"/>
                    <a:pt x="84225" y="175224"/>
                  </a:cubicBezTo>
                  <a:lnTo>
                    <a:pt x="84225" y="194520"/>
                  </a:lnTo>
                  <a:cubicBezTo>
                    <a:pt x="84225" y="202142"/>
                    <a:pt x="90496" y="208413"/>
                    <a:pt x="98118" y="208413"/>
                  </a:cubicBezTo>
                  <a:lnTo>
                    <a:pt x="112011" y="208413"/>
                  </a:lnTo>
                  <a:cubicBezTo>
                    <a:pt x="119729" y="208413"/>
                    <a:pt x="125904" y="202142"/>
                    <a:pt x="125904" y="194520"/>
                  </a:cubicBezTo>
                  <a:lnTo>
                    <a:pt x="125904" y="175224"/>
                  </a:lnTo>
                  <a:cubicBezTo>
                    <a:pt x="130245" y="172716"/>
                    <a:pt x="132850" y="168181"/>
                    <a:pt x="132850" y="163261"/>
                  </a:cubicBezTo>
                  <a:lnTo>
                    <a:pt x="132850" y="149465"/>
                  </a:lnTo>
                  <a:cubicBezTo>
                    <a:pt x="132947" y="143676"/>
                    <a:pt x="136034" y="138370"/>
                    <a:pt x="140954" y="135282"/>
                  </a:cubicBezTo>
                  <a:cubicBezTo>
                    <a:pt x="143752" y="133449"/>
                    <a:pt x="146550" y="131327"/>
                    <a:pt x="149058" y="129108"/>
                  </a:cubicBezTo>
                  <a:lnTo>
                    <a:pt x="144427" y="123898"/>
                  </a:lnTo>
                  <a:cubicBezTo>
                    <a:pt x="142208" y="125924"/>
                    <a:pt x="139700" y="127854"/>
                    <a:pt x="137095" y="129494"/>
                  </a:cubicBezTo>
                  <a:cubicBezTo>
                    <a:pt x="130245" y="133835"/>
                    <a:pt x="126000" y="141360"/>
                    <a:pt x="125904" y="149465"/>
                  </a:cubicBezTo>
                  <a:lnTo>
                    <a:pt x="125904" y="163261"/>
                  </a:lnTo>
                  <a:cubicBezTo>
                    <a:pt x="125904" y="167024"/>
                    <a:pt x="122816" y="170207"/>
                    <a:pt x="118957" y="170207"/>
                  </a:cubicBezTo>
                  <a:lnTo>
                    <a:pt x="91172" y="170207"/>
                  </a:lnTo>
                  <a:cubicBezTo>
                    <a:pt x="87409" y="170207"/>
                    <a:pt x="84225" y="167024"/>
                    <a:pt x="84225" y="163261"/>
                  </a:cubicBezTo>
                  <a:lnTo>
                    <a:pt x="84225" y="149175"/>
                  </a:lnTo>
                  <a:cubicBezTo>
                    <a:pt x="84225" y="141167"/>
                    <a:pt x="79980" y="133835"/>
                    <a:pt x="73227" y="129590"/>
                  </a:cubicBezTo>
                  <a:cubicBezTo>
                    <a:pt x="45731" y="112321"/>
                    <a:pt x="37433" y="75948"/>
                    <a:pt x="54703" y="48452"/>
                  </a:cubicBezTo>
                  <a:cubicBezTo>
                    <a:pt x="65412" y="31376"/>
                    <a:pt x="84225" y="20956"/>
                    <a:pt x="104389" y="20860"/>
                  </a:cubicBezTo>
                  <a:lnTo>
                    <a:pt x="104389" y="20860"/>
                  </a:lnTo>
                  <a:lnTo>
                    <a:pt x="104196" y="21245"/>
                  </a:lnTo>
                  <a:cubicBezTo>
                    <a:pt x="104100" y="22210"/>
                    <a:pt x="104293" y="23079"/>
                    <a:pt x="104871" y="23850"/>
                  </a:cubicBezTo>
                  <a:lnTo>
                    <a:pt x="113072" y="34752"/>
                  </a:lnTo>
                  <a:cubicBezTo>
                    <a:pt x="113940" y="35910"/>
                    <a:pt x="114037" y="37454"/>
                    <a:pt x="113265" y="38611"/>
                  </a:cubicBezTo>
                  <a:cubicBezTo>
                    <a:pt x="112694" y="39672"/>
                    <a:pt x="111572" y="40318"/>
                    <a:pt x="110423" y="40318"/>
                  </a:cubicBezTo>
                  <a:cubicBezTo>
                    <a:pt x="110212" y="40318"/>
                    <a:pt x="110001" y="40296"/>
                    <a:pt x="109792" y="40252"/>
                  </a:cubicBezTo>
                  <a:lnTo>
                    <a:pt x="96285" y="38322"/>
                  </a:lnTo>
                  <a:cubicBezTo>
                    <a:pt x="96154" y="38309"/>
                    <a:pt x="96024" y="38302"/>
                    <a:pt x="95895" y="38302"/>
                  </a:cubicBezTo>
                  <a:cubicBezTo>
                    <a:pt x="94126" y="38302"/>
                    <a:pt x="92599" y="39514"/>
                    <a:pt x="92329" y="41313"/>
                  </a:cubicBezTo>
                  <a:lnTo>
                    <a:pt x="89435" y="61959"/>
                  </a:lnTo>
                  <a:cubicBezTo>
                    <a:pt x="89146" y="63792"/>
                    <a:pt x="90496" y="65625"/>
                    <a:pt x="92329" y="65915"/>
                  </a:cubicBezTo>
                  <a:lnTo>
                    <a:pt x="105836" y="67844"/>
                  </a:lnTo>
                  <a:cubicBezTo>
                    <a:pt x="107766" y="68037"/>
                    <a:pt x="109117" y="69870"/>
                    <a:pt x="108827" y="71703"/>
                  </a:cubicBezTo>
                  <a:cubicBezTo>
                    <a:pt x="108731" y="72668"/>
                    <a:pt x="108248" y="73440"/>
                    <a:pt x="107476" y="74019"/>
                  </a:cubicBezTo>
                  <a:lnTo>
                    <a:pt x="96574" y="82219"/>
                  </a:lnTo>
                  <a:cubicBezTo>
                    <a:pt x="95031" y="83377"/>
                    <a:pt x="94741" y="85500"/>
                    <a:pt x="95899" y="87043"/>
                  </a:cubicBezTo>
                  <a:lnTo>
                    <a:pt x="108345" y="103734"/>
                  </a:lnTo>
                  <a:cubicBezTo>
                    <a:pt x="109026" y="104643"/>
                    <a:pt x="110076" y="105117"/>
                    <a:pt x="111139" y="105117"/>
                  </a:cubicBezTo>
                  <a:cubicBezTo>
                    <a:pt x="111881" y="105117"/>
                    <a:pt x="112630" y="104886"/>
                    <a:pt x="113265" y="104409"/>
                  </a:cubicBezTo>
                  <a:lnTo>
                    <a:pt x="124167" y="96209"/>
                  </a:lnTo>
                  <a:cubicBezTo>
                    <a:pt x="124776" y="95752"/>
                    <a:pt x="125475" y="95536"/>
                    <a:pt x="126169" y="95536"/>
                  </a:cubicBezTo>
                  <a:cubicBezTo>
                    <a:pt x="127235" y="95536"/>
                    <a:pt x="128290" y="96046"/>
                    <a:pt x="128991" y="96981"/>
                  </a:cubicBezTo>
                  <a:cubicBezTo>
                    <a:pt x="129570" y="97656"/>
                    <a:pt x="129763" y="98621"/>
                    <a:pt x="129666" y="99489"/>
                  </a:cubicBezTo>
                  <a:lnTo>
                    <a:pt x="127737" y="112996"/>
                  </a:lnTo>
                  <a:cubicBezTo>
                    <a:pt x="127447" y="114925"/>
                    <a:pt x="128798" y="116662"/>
                    <a:pt x="130631" y="116952"/>
                  </a:cubicBezTo>
                  <a:lnTo>
                    <a:pt x="151277" y="119942"/>
                  </a:lnTo>
                  <a:lnTo>
                    <a:pt x="151760" y="119942"/>
                  </a:lnTo>
                  <a:cubicBezTo>
                    <a:pt x="153496" y="119942"/>
                    <a:pt x="154944" y="118688"/>
                    <a:pt x="155233" y="116952"/>
                  </a:cubicBezTo>
                  <a:lnTo>
                    <a:pt x="157163" y="103445"/>
                  </a:lnTo>
                  <a:cubicBezTo>
                    <a:pt x="157432" y="101646"/>
                    <a:pt x="158959" y="100434"/>
                    <a:pt x="160728" y="100434"/>
                  </a:cubicBezTo>
                  <a:cubicBezTo>
                    <a:pt x="160857" y="100434"/>
                    <a:pt x="160987" y="100441"/>
                    <a:pt x="161118" y="100454"/>
                  </a:cubicBezTo>
                  <a:cubicBezTo>
                    <a:pt x="161986" y="100647"/>
                    <a:pt x="162855" y="101129"/>
                    <a:pt x="163337" y="101804"/>
                  </a:cubicBezTo>
                  <a:lnTo>
                    <a:pt x="171538" y="112803"/>
                  </a:lnTo>
                  <a:cubicBezTo>
                    <a:pt x="172232" y="113671"/>
                    <a:pt x="173309" y="114158"/>
                    <a:pt x="174393" y="114158"/>
                  </a:cubicBezTo>
                  <a:cubicBezTo>
                    <a:pt x="175115" y="114158"/>
                    <a:pt x="175841" y="113941"/>
                    <a:pt x="176458" y="113478"/>
                  </a:cubicBezTo>
                  <a:lnTo>
                    <a:pt x="193052" y="100936"/>
                  </a:lnTo>
                  <a:cubicBezTo>
                    <a:pt x="194596" y="99778"/>
                    <a:pt x="194982" y="97656"/>
                    <a:pt x="193824" y="96112"/>
                  </a:cubicBezTo>
                  <a:lnTo>
                    <a:pt x="185623" y="85210"/>
                  </a:lnTo>
                  <a:cubicBezTo>
                    <a:pt x="184755" y="84053"/>
                    <a:pt x="184659" y="82509"/>
                    <a:pt x="185431" y="81351"/>
                  </a:cubicBezTo>
                  <a:cubicBezTo>
                    <a:pt x="186029" y="80239"/>
                    <a:pt x="187159" y="79582"/>
                    <a:pt x="188417" y="79582"/>
                  </a:cubicBezTo>
                  <a:cubicBezTo>
                    <a:pt x="188577" y="79582"/>
                    <a:pt x="188740" y="79593"/>
                    <a:pt x="188904" y="79615"/>
                  </a:cubicBezTo>
                  <a:lnTo>
                    <a:pt x="202411" y="81544"/>
                  </a:lnTo>
                  <a:cubicBezTo>
                    <a:pt x="202587" y="81572"/>
                    <a:pt x="202764" y="81586"/>
                    <a:pt x="202939" y="81586"/>
                  </a:cubicBezTo>
                  <a:cubicBezTo>
                    <a:pt x="204582" y="81586"/>
                    <a:pt x="206095" y="80393"/>
                    <a:pt x="206270" y="78650"/>
                  </a:cubicBezTo>
                  <a:lnTo>
                    <a:pt x="209261" y="58004"/>
                  </a:lnTo>
                  <a:cubicBezTo>
                    <a:pt x="209550" y="56074"/>
                    <a:pt x="208199" y="54337"/>
                    <a:pt x="206270" y="54048"/>
                  </a:cubicBezTo>
                  <a:lnTo>
                    <a:pt x="192763" y="52118"/>
                  </a:lnTo>
                  <a:cubicBezTo>
                    <a:pt x="190930" y="51829"/>
                    <a:pt x="189579" y="50092"/>
                    <a:pt x="189869" y="48259"/>
                  </a:cubicBezTo>
                  <a:cubicBezTo>
                    <a:pt x="189965" y="47294"/>
                    <a:pt x="190447" y="46523"/>
                    <a:pt x="191219" y="45944"/>
                  </a:cubicBezTo>
                  <a:lnTo>
                    <a:pt x="202121" y="37743"/>
                  </a:lnTo>
                  <a:cubicBezTo>
                    <a:pt x="203665" y="36585"/>
                    <a:pt x="203954" y="34366"/>
                    <a:pt x="202797" y="32919"/>
                  </a:cubicBezTo>
                  <a:lnTo>
                    <a:pt x="190351" y="16229"/>
                  </a:lnTo>
                  <a:cubicBezTo>
                    <a:pt x="189669" y="15320"/>
                    <a:pt x="188620" y="14846"/>
                    <a:pt x="187557" y="14846"/>
                  </a:cubicBezTo>
                  <a:cubicBezTo>
                    <a:pt x="186814" y="14846"/>
                    <a:pt x="186065" y="15077"/>
                    <a:pt x="185431" y="15553"/>
                  </a:cubicBezTo>
                  <a:lnTo>
                    <a:pt x="174529" y="23657"/>
                  </a:lnTo>
                  <a:cubicBezTo>
                    <a:pt x="173892" y="24175"/>
                    <a:pt x="173157" y="24413"/>
                    <a:pt x="172432" y="24413"/>
                  </a:cubicBezTo>
                  <a:cubicBezTo>
                    <a:pt x="171398" y="24413"/>
                    <a:pt x="170385" y="23929"/>
                    <a:pt x="169705" y="23079"/>
                  </a:cubicBezTo>
                  <a:cubicBezTo>
                    <a:pt x="169126" y="22307"/>
                    <a:pt x="168836" y="21342"/>
                    <a:pt x="169029" y="20474"/>
                  </a:cubicBezTo>
                  <a:lnTo>
                    <a:pt x="170959" y="6967"/>
                  </a:lnTo>
                  <a:cubicBezTo>
                    <a:pt x="171152" y="5037"/>
                    <a:pt x="169898" y="3301"/>
                    <a:pt x="167968" y="3011"/>
                  </a:cubicBezTo>
                  <a:lnTo>
                    <a:pt x="147322" y="20"/>
                  </a:lnTo>
                  <a:cubicBezTo>
                    <a:pt x="147197" y="7"/>
                    <a:pt x="147073" y="1"/>
                    <a:pt x="1469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253" name="Google Shape;5253;p99"/>
            <p:cNvSpPr/>
            <p:nvPr/>
          </p:nvSpPr>
          <p:spPr>
            <a:xfrm>
              <a:off x="4202861" y="1284806"/>
              <a:ext cx="1389300" cy="1389300"/>
            </a:xfrm>
            <a:custGeom>
              <a:rect b="b" l="l" r="r" t="t"/>
              <a:pathLst>
                <a:path extrusionOk="0" h="55572" w="55572">
                  <a:moveTo>
                    <a:pt x="27786" y="6947"/>
                  </a:moveTo>
                  <a:cubicBezTo>
                    <a:pt x="39267" y="6947"/>
                    <a:pt x="48625" y="16305"/>
                    <a:pt x="48625" y="27786"/>
                  </a:cubicBezTo>
                  <a:cubicBezTo>
                    <a:pt x="48625" y="39363"/>
                    <a:pt x="39267" y="48625"/>
                    <a:pt x="27786" y="48625"/>
                  </a:cubicBezTo>
                  <a:cubicBezTo>
                    <a:pt x="16305" y="48625"/>
                    <a:pt x="6947" y="39363"/>
                    <a:pt x="6947" y="27786"/>
                  </a:cubicBezTo>
                  <a:cubicBezTo>
                    <a:pt x="6947" y="16305"/>
                    <a:pt x="16305" y="6947"/>
                    <a:pt x="27786" y="6947"/>
                  </a:cubicBezTo>
                  <a:close/>
                  <a:moveTo>
                    <a:pt x="27786" y="0"/>
                  </a:moveTo>
                  <a:cubicBezTo>
                    <a:pt x="12446" y="0"/>
                    <a:pt x="0" y="12446"/>
                    <a:pt x="0" y="27786"/>
                  </a:cubicBezTo>
                  <a:cubicBezTo>
                    <a:pt x="0" y="43126"/>
                    <a:pt x="12446" y="55572"/>
                    <a:pt x="27786" y="55572"/>
                  </a:cubicBezTo>
                  <a:cubicBezTo>
                    <a:pt x="43126" y="55572"/>
                    <a:pt x="55571" y="43126"/>
                    <a:pt x="55571" y="27786"/>
                  </a:cubicBezTo>
                  <a:cubicBezTo>
                    <a:pt x="55571" y="12446"/>
                    <a:pt x="43126" y="97"/>
                    <a:pt x="277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254" name="Google Shape;5254;p99"/>
            <p:cNvSpPr/>
            <p:nvPr/>
          </p:nvSpPr>
          <p:spPr>
            <a:xfrm>
              <a:off x="3730400" y="4080350"/>
              <a:ext cx="173675" cy="260500"/>
            </a:xfrm>
            <a:custGeom>
              <a:rect b="b" l="l" r="r" t="t"/>
              <a:pathLst>
                <a:path extrusionOk="0" h="10420" w="6947">
                  <a:moveTo>
                    <a:pt x="0" y="0"/>
                  </a:moveTo>
                  <a:lnTo>
                    <a:pt x="0" y="10420"/>
                  </a:lnTo>
                  <a:lnTo>
                    <a:pt x="6947" y="10420"/>
                  </a:lnTo>
                  <a:lnTo>
                    <a:pt x="6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255" name="Google Shape;5255;p99"/>
            <p:cNvSpPr/>
            <p:nvPr/>
          </p:nvSpPr>
          <p:spPr>
            <a:xfrm>
              <a:off x="2430350" y="1227000"/>
              <a:ext cx="1473725" cy="2679700"/>
            </a:xfrm>
            <a:custGeom>
              <a:rect b="b" l="l" r="r" t="t"/>
              <a:pathLst>
                <a:path extrusionOk="0" h="107188" w="58949">
                  <a:moveTo>
                    <a:pt x="29619" y="1"/>
                  </a:moveTo>
                  <a:cubicBezTo>
                    <a:pt x="6851" y="14376"/>
                    <a:pt x="1" y="44381"/>
                    <a:pt x="14376" y="67053"/>
                  </a:cubicBezTo>
                  <a:cubicBezTo>
                    <a:pt x="19875" y="75929"/>
                    <a:pt x="28076" y="82683"/>
                    <a:pt x="37820" y="86445"/>
                  </a:cubicBezTo>
                  <a:cubicBezTo>
                    <a:pt x="46407" y="89725"/>
                    <a:pt x="52002" y="98022"/>
                    <a:pt x="52002" y="107188"/>
                  </a:cubicBezTo>
                  <a:lnTo>
                    <a:pt x="58949" y="107188"/>
                  </a:lnTo>
                  <a:cubicBezTo>
                    <a:pt x="58949" y="95128"/>
                    <a:pt x="51616" y="84323"/>
                    <a:pt x="40328" y="79981"/>
                  </a:cubicBezTo>
                  <a:cubicBezTo>
                    <a:pt x="18910" y="71588"/>
                    <a:pt x="8298" y="47468"/>
                    <a:pt x="16691" y="26050"/>
                  </a:cubicBezTo>
                  <a:cubicBezTo>
                    <a:pt x="19875" y="17753"/>
                    <a:pt x="25760" y="10710"/>
                    <a:pt x="33286" y="5886"/>
                  </a:cubicBezTo>
                  <a:lnTo>
                    <a:pt x="29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256" name="Google Shape;5256;p99"/>
            <p:cNvSpPr/>
            <p:nvPr/>
          </p:nvSpPr>
          <p:spPr>
            <a:xfrm>
              <a:off x="5467000" y="3472525"/>
              <a:ext cx="607825" cy="173700"/>
            </a:xfrm>
            <a:custGeom>
              <a:rect b="b" l="l" r="r" t="t"/>
              <a:pathLst>
                <a:path extrusionOk="0" h="6948" w="24313">
                  <a:moveTo>
                    <a:pt x="0" y="1"/>
                  </a:moveTo>
                  <a:lnTo>
                    <a:pt x="0" y="6947"/>
                  </a:lnTo>
                  <a:lnTo>
                    <a:pt x="24313" y="6947"/>
                  </a:lnTo>
                  <a:lnTo>
                    <a:pt x="243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257" name="Google Shape;5257;p99"/>
            <p:cNvSpPr/>
            <p:nvPr/>
          </p:nvSpPr>
          <p:spPr>
            <a:xfrm>
              <a:off x="5324700" y="3925975"/>
              <a:ext cx="631950" cy="566850"/>
            </a:xfrm>
            <a:custGeom>
              <a:rect b="b" l="l" r="r" t="t"/>
              <a:pathLst>
                <a:path extrusionOk="0" h="22674" w="25278">
                  <a:moveTo>
                    <a:pt x="4438" y="1"/>
                  </a:moveTo>
                  <a:lnTo>
                    <a:pt x="0" y="5307"/>
                  </a:lnTo>
                  <a:lnTo>
                    <a:pt x="20839" y="22673"/>
                  </a:lnTo>
                  <a:lnTo>
                    <a:pt x="25277" y="17367"/>
                  </a:lnTo>
                  <a:lnTo>
                    <a:pt x="44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258" name="Google Shape;5258;p99"/>
            <p:cNvSpPr/>
            <p:nvPr/>
          </p:nvSpPr>
          <p:spPr>
            <a:xfrm>
              <a:off x="4946025" y="4167175"/>
              <a:ext cx="173675" cy="607825"/>
            </a:xfrm>
            <a:custGeom>
              <a:rect b="b" l="l" r="r" t="t"/>
              <a:pathLst>
                <a:path extrusionOk="0" h="24313" w="6947">
                  <a:moveTo>
                    <a:pt x="0" y="1"/>
                  </a:moveTo>
                  <a:lnTo>
                    <a:pt x="0" y="24313"/>
                  </a:lnTo>
                  <a:lnTo>
                    <a:pt x="6947" y="24313"/>
                  </a:lnTo>
                  <a:lnTo>
                    <a:pt x="69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259" name="Google Shape;5259;p99"/>
            <p:cNvSpPr/>
            <p:nvPr/>
          </p:nvSpPr>
          <p:spPr>
            <a:xfrm>
              <a:off x="1279850" y="1564675"/>
              <a:ext cx="735675" cy="342525"/>
            </a:xfrm>
            <a:custGeom>
              <a:rect b="b" l="l" r="r" t="t"/>
              <a:pathLst>
                <a:path extrusionOk="0" h="13701" w="29427">
                  <a:moveTo>
                    <a:pt x="27786" y="1"/>
                  </a:moveTo>
                  <a:lnTo>
                    <a:pt x="1" y="6947"/>
                  </a:lnTo>
                  <a:lnTo>
                    <a:pt x="1641" y="13701"/>
                  </a:lnTo>
                  <a:lnTo>
                    <a:pt x="29426" y="6754"/>
                  </a:lnTo>
                  <a:lnTo>
                    <a:pt x="277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260" name="Google Shape;5260;p99"/>
            <p:cNvSpPr/>
            <p:nvPr/>
          </p:nvSpPr>
          <p:spPr>
            <a:xfrm>
              <a:off x="1424575" y="710850"/>
              <a:ext cx="706725" cy="574075"/>
            </a:xfrm>
            <a:custGeom>
              <a:rect b="b" l="l" r="r" t="t"/>
              <a:pathLst>
                <a:path extrusionOk="0" h="22963" w="28269">
                  <a:moveTo>
                    <a:pt x="3956" y="1"/>
                  </a:moveTo>
                  <a:lnTo>
                    <a:pt x="0" y="5596"/>
                  </a:lnTo>
                  <a:lnTo>
                    <a:pt x="24313" y="22962"/>
                  </a:lnTo>
                  <a:lnTo>
                    <a:pt x="28268" y="17367"/>
                  </a:lnTo>
                  <a:lnTo>
                    <a:pt x="39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261" name="Google Shape;5261;p99"/>
            <p:cNvSpPr/>
            <p:nvPr/>
          </p:nvSpPr>
          <p:spPr>
            <a:xfrm>
              <a:off x="2167450" y="238125"/>
              <a:ext cx="344925" cy="738075"/>
            </a:xfrm>
            <a:custGeom>
              <a:rect b="b" l="l" r="r" t="t"/>
              <a:pathLst>
                <a:path extrusionOk="0" h="29523" w="13797">
                  <a:moveTo>
                    <a:pt x="6754" y="0"/>
                  </a:moveTo>
                  <a:lnTo>
                    <a:pt x="1" y="1737"/>
                  </a:lnTo>
                  <a:lnTo>
                    <a:pt x="7140" y="29522"/>
                  </a:lnTo>
                  <a:lnTo>
                    <a:pt x="13797" y="27786"/>
                  </a:lnTo>
                  <a:lnTo>
                    <a:pt x="6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262" name="Google Shape;5262;p99"/>
          <p:cNvSpPr/>
          <p:nvPr/>
        </p:nvSpPr>
        <p:spPr>
          <a:xfrm>
            <a:off x="7676838" y="1931000"/>
            <a:ext cx="420814" cy="421645"/>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63" name="Google Shape;5263;p99"/>
          <p:cNvGrpSpPr/>
          <p:nvPr/>
        </p:nvGrpSpPr>
        <p:grpSpPr>
          <a:xfrm>
            <a:off x="3138728" y="1930990"/>
            <a:ext cx="391368" cy="376650"/>
            <a:chOff x="-37534750" y="2668075"/>
            <a:chExt cx="332400" cy="319900"/>
          </a:xfrm>
        </p:grpSpPr>
        <p:sp>
          <p:nvSpPr>
            <p:cNvPr id="5264" name="Google Shape;5264;p99"/>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99"/>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66" name="Google Shape;5266;p99"/>
          <p:cNvSpPr txBox="1"/>
          <p:nvPr>
            <p:ph idx="5" type="subTitle"/>
          </p:nvPr>
        </p:nvSpPr>
        <p:spPr>
          <a:xfrm>
            <a:off x="679400" y="2846499"/>
            <a:ext cx="1764900" cy="82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Modelos especializados de procesamiento lingüístico de propósito general</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5267" name="Google Shape;5267;p99"/>
          <p:cNvSpPr txBox="1"/>
          <p:nvPr>
            <p:ph idx="3" type="subTitle"/>
          </p:nvPr>
        </p:nvSpPr>
        <p:spPr>
          <a:xfrm>
            <a:off x="4292548" y="2435775"/>
            <a:ext cx="2513400" cy="3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Base datos vectorizada</a:t>
            </a:r>
            <a:endParaRPr/>
          </a:p>
        </p:txBody>
      </p:sp>
      <p:sp>
        <p:nvSpPr>
          <p:cNvPr id="5268" name="Google Shape;5268;p99"/>
          <p:cNvSpPr txBox="1"/>
          <p:nvPr>
            <p:ph idx="6" type="subTitle"/>
          </p:nvPr>
        </p:nvSpPr>
        <p:spPr>
          <a:xfrm>
            <a:off x="4666800" y="2847998"/>
            <a:ext cx="1764900" cy="204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t>
            </a:r>
            <a:r>
              <a:rPr lang="en"/>
              <a:t>ase de datos que almacena y maneja vectores soportando operaciones como la búsqueda por similitud</a:t>
            </a:r>
            <a:endParaRPr>
              <a:latin typeface="Barlow Semi Condensed"/>
              <a:ea typeface="Barlow Semi Condensed"/>
              <a:cs typeface="Barlow Semi Condensed"/>
              <a:sym typeface="Barlow Semi Condensed"/>
            </a:endParaRPr>
          </a:p>
        </p:txBody>
      </p:sp>
      <p:grpSp>
        <p:nvGrpSpPr>
          <p:cNvPr id="5269" name="Google Shape;5269;p99"/>
          <p:cNvGrpSpPr/>
          <p:nvPr/>
        </p:nvGrpSpPr>
        <p:grpSpPr>
          <a:xfrm>
            <a:off x="5338861" y="1929613"/>
            <a:ext cx="420796" cy="423033"/>
            <a:chOff x="-3852025" y="2764950"/>
            <a:chExt cx="291450" cy="293000"/>
          </a:xfrm>
        </p:grpSpPr>
        <p:sp>
          <p:nvSpPr>
            <p:cNvPr id="5270" name="Google Shape;5270;p99"/>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99"/>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5" name="Shape 5275"/>
        <p:cNvGrpSpPr/>
        <p:nvPr/>
      </p:nvGrpSpPr>
      <p:grpSpPr>
        <a:xfrm>
          <a:off x="0" y="0"/>
          <a:ext cx="0" cy="0"/>
          <a:chOff x="0" y="0"/>
          <a:chExt cx="0" cy="0"/>
        </a:xfrm>
      </p:grpSpPr>
      <p:sp>
        <p:nvSpPr>
          <p:cNvPr id="5276" name="Google Shape;5276;p100"/>
          <p:cNvSpPr txBox="1"/>
          <p:nvPr>
            <p:ph type="title"/>
          </p:nvPr>
        </p:nvSpPr>
        <p:spPr>
          <a:xfrm>
            <a:off x="2624325" y="1265875"/>
            <a:ext cx="3904500" cy="261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700"/>
              <a:t>Arquitectura</a:t>
            </a:r>
            <a:endParaRPr sz="37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0" name="Shape 5280"/>
        <p:cNvGrpSpPr/>
        <p:nvPr/>
      </p:nvGrpSpPr>
      <p:grpSpPr>
        <a:xfrm>
          <a:off x="0" y="0"/>
          <a:ext cx="0" cy="0"/>
          <a:chOff x="0" y="0"/>
          <a:chExt cx="0" cy="0"/>
        </a:xfrm>
      </p:grpSpPr>
      <p:sp>
        <p:nvSpPr>
          <p:cNvPr id="5281" name="Google Shape;5281;p101"/>
          <p:cNvSpPr txBox="1"/>
          <p:nvPr>
            <p:ph type="title"/>
          </p:nvPr>
        </p:nvSpPr>
        <p:spPr>
          <a:xfrm>
            <a:off x="1271016" y="338328"/>
            <a:ext cx="66111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Solución propuesta</a:t>
            </a:r>
            <a:endParaRPr/>
          </a:p>
        </p:txBody>
      </p:sp>
      <p:sp>
        <p:nvSpPr>
          <p:cNvPr id="5282" name="Google Shape;5282;p101"/>
          <p:cNvSpPr txBox="1"/>
          <p:nvPr>
            <p:ph idx="1" type="subTitle"/>
          </p:nvPr>
        </p:nvSpPr>
        <p:spPr>
          <a:xfrm>
            <a:off x="4490100" y="1313413"/>
            <a:ext cx="4104000" cy="2892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D</a:t>
            </a:r>
            <a:r>
              <a:rPr lang="en"/>
              <a:t>iseñar un sistema globalmente distribuido capaz de dar respuesta a las dudas de los usuarios sobre la documentación técnica presente.</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Uso de grandes modelos de lenguaje junto con bases de datos vectorizadas para acceder a la documentación.</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Mejora en  la comprensión de </a:t>
            </a:r>
            <a:r>
              <a:rPr lang="en"/>
              <a:t>ésta</a:t>
            </a:r>
            <a:r>
              <a:rPr lang="en"/>
              <a:t> a través de preguntas, ahorrando tiempo y aumentando la productividad.</a:t>
            </a:r>
            <a:endParaRPr/>
          </a:p>
          <a:p>
            <a:pPr indent="0" lvl="0" marL="457200" rtl="0" algn="l">
              <a:spcBef>
                <a:spcPts val="0"/>
              </a:spcBef>
              <a:spcAft>
                <a:spcPts val="0"/>
              </a:spcAft>
              <a:buNone/>
            </a:pPr>
            <a:r>
              <a:t/>
            </a:r>
            <a:endParaRPr/>
          </a:p>
        </p:txBody>
      </p:sp>
      <p:pic>
        <p:nvPicPr>
          <p:cNvPr id="5283" name="Google Shape;5283;p101"/>
          <p:cNvPicPr preferRelativeResize="0"/>
          <p:nvPr/>
        </p:nvPicPr>
        <p:blipFill>
          <a:blip r:embed="rId3">
            <a:alphaModFix/>
          </a:blip>
          <a:stretch>
            <a:fillRect/>
          </a:stretch>
        </p:blipFill>
        <p:spPr>
          <a:xfrm>
            <a:off x="151925" y="1511100"/>
            <a:ext cx="4204925" cy="27730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7" name="Shape 5287"/>
        <p:cNvGrpSpPr/>
        <p:nvPr/>
      </p:nvGrpSpPr>
      <p:grpSpPr>
        <a:xfrm>
          <a:off x="0" y="0"/>
          <a:ext cx="0" cy="0"/>
          <a:chOff x="0" y="0"/>
          <a:chExt cx="0" cy="0"/>
        </a:xfrm>
      </p:grpSpPr>
      <p:sp>
        <p:nvSpPr>
          <p:cNvPr id="5288" name="Google Shape;5288;p102"/>
          <p:cNvSpPr txBox="1"/>
          <p:nvPr>
            <p:ph idx="4" type="subTitle"/>
          </p:nvPr>
        </p:nvSpPr>
        <p:spPr>
          <a:xfrm>
            <a:off x="3689550" y="1928175"/>
            <a:ext cx="1764900" cy="74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Amplia base de conocimiento con </a:t>
            </a:r>
            <a:r>
              <a:rPr lang="en">
                <a:solidFill>
                  <a:schemeClr val="dk1"/>
                </a:solidFill>
              </a:rPr>
              <a:t>información</a:t>
            </a:r>
            <a:r>
              <a:rPr lang="en">
                <a:solidFill>
                  <a:schemeClr val="dk1"/>
                </a:solidFill>
              </a:rPr>
              <a:t> técnica (Vectorial DB)</a:t>
            </a:r>
            <a:endParaRPr>
              <a:solidFill>
                <a:schemeClr val="dk1"/>
              </a:solidFill>
              <a:latin typeface="Barlow Semi Condensed"/>
              <a:ea typeface="Barlow Semi Condensed"/>
              <a:cs typeface="Barlow Semi Condensed"/>
              <a:sym typeface="Barlow Semi Condensed"/>
            </a:endParaRPr>
          </a:p>
        </p:txBody>
      </p:sp>
      <p:sp>
        <p:nvSpPr>
          <p:cNvPr id="5289" name="Google Shape;5289;p102"/>
          <p:cNvSpPr txBox="1"/>
          <p:nvPr>
            <p:ph idx="5" type="subTitle"/>
          </p:nvPr>
        </p:nvSpPr>
        <p:spPr>
          <a:xfrm>
            <a:off x="6053475" y="1588336"/>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Aplicación</a:t>
            </a:r>
            <a:endParaRPr/>
          </a:p>
        </p:txBody>
      </p:sp>
      <p:sp>
        <p:nvSpPr>
          <p:cNvPr id="5290" name="Google Shape;5290;p102"/>
          <p:cNvSpPr txBox="1"/>
          <p:nvPr>
            <p:ph idx="1" type="subTitle"/>
          </p:nvPr>
        </p:nvSpPr>
        <p:spPr>
          <a:xfrm>
            <a:off x="1522425" y="1588336"/>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Negocio</a:t>
            </a:r>
            <a:endParaRPr/>
          </a:p>
        </p:txBody>
      </p:sp>
      <p:sp>
        <p:nvSpPr>
          <p:cNvPr id="5291" name="Google Shape;5291;p102"/>
          <p:cNvSpPr txBox="1"/>
          <p:nvPr>
            <p:ph idx="3" type="subTitle"/>
          </p:nvPr>
        </p:nvSpPr>
        <p:spPr>
          <a:xfrm>
            <a:off x="3689552" y="1588336"/>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Información</a:t>
            </a:r>
            <a:endParaRPr/>
          </a:p>
        </p:txBody>
      </p:sp>
      <p:sp>
        <p:nvSpPr>
          <p:cNvPr id="5292" name="Google Shape;5292;p102"/>
          <p:cNvSpPr txBox="1"/>
          <p:nvPr>
            <p:ph idx="6" type="subTitle"/>
          </p:nvPr>
        </p:nvSpPr>
        <p:spPr>
          <a:xfrm>
            <a:off x="5663375" y="2033926"/>
            <a:ext cx="1464000" cy="71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t>API que permite al </a:t>
            </a:r>
            <a:r>
              <a:rPr lang="en" sz="1000"/>
              <a:t>usuario</a:t>
            </a:r>
            <a:r>
              <a:rPr lang="en" sz="1000"/>
              <a:t> </a:t>
            </a:r>
            <a:r>
              <a:rPr lang="en" sz="1000"/>
              <a:t>realizar</a:t>
            </a:r>
            <a:r>
              <a:rPr lang="en" sz="1000"/>
              <a:t> preguntas sobre la </a:t>
            </a:r>
            <a:r>
              <a:rPr lang="en" sz="1000"/>
              <a:t>información</a:t>
            </a:r>
            <a:r>
              <a:rPr lang="en" sz="1000"/>
              <a:t> presente</a:t>
            </a:r>
            <a:endParaRPr sz="1000">
              <a:latin typeface="Barlow Semi Condensed"/>
              <a:ea typeface="Barlow Semi Condensed"/>
              <a:cs typeface="Barlow Semi Condensed"/>
              <a:sym typeface="Barlow Semi Condensed"/>
            </a:endParaRPr>
          </a:p>
        </p:txBody>
      </p:sp>
      <p:sp>
        <p:nvSpPr>
          <p:cNvPr id="5293" name="Google Shape;5293;p102"/>
          <p:cNvSpPr txBox="1"/>
          <p:nvPr>
            <p:ph idx="2" type="subTitle"/>
          </p:nvPr>
        </p:nvSpPr>
        <p:spPr>
          <a:xfrm>
            <a:off x="1522425" y="1928169"/>
            <a:ext cx="17649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Aumento de productividad (Onboarding - Soporte técnico - </a:t>
            </a:r>
            <a:r>
              <a:rPr lang="en"/>
              <a:t>Gestión</a:t>
            </a:r>
            <a:r>
              <a:rPr lang="en"/>
              <a:t> del conocimiento)</a:t>
            </a:r>
            <a:endParaRPr>
              <a:latin typeface="Barlow Semi Condensed"/>
              <a:ea typeface="Barlow Semi Condensed"/>
              <a:cs typeface="Barlow Semi Condensed"/>
              <a:sym typeface="Barlow Semi Condensed"/>
            </a:endParaRPr>
          </a:p>
        </p:txBody>
      </p:sp>
      <p:sp>
        <p:nvSpPr>
          <p:cNvPr id="5294" name="Google Shape;5294;p102"/>
          <p:cNvSpPr txBox="1"/>
          <p:nvPr>
            <p:ph type="title"/>
          </p:nvPr>
        </p:nvSpPr>
        <p:spPr>
          <a:xfrm>
            <a:off x="3090672" y="338328"/>
            <a:ext cx="29628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Dominios</a:t>
            </a:r>
            <a:endParaRPr/>
          </a:p>
        </p:txBody>
      </p:sp>
      <p:sp>
        <p:nvSpPr>
          <p:cNvPr id="5295" name="Google Shape;5295;p102"/>
          <p:cNvSpPr/>
          <p:nvPr/>
        </p:nvSpPr>
        <p:spPr>
          <a:xfrm>
            <a:off x="2233110" y="1208322"/>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6" name="Google Shape;5296;p102"/>
          <p:cNvSpPr txBox="1"/>
          <p:nvPr>
            <p:ph idx="7" type="subTitle"/>
          </p:nvPr>
        </p:nvSpPr>
        <p:spPr>
          <a:xfrm>
            <a:off x="2862313" y="3541158"/>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Tecnologia</a:t>
            </a:r>
            <a:endParaRPr/>
          </a:p>
        </p:txBody>
      </p:sp>
      <p:sp>
        <p:nvSpPr>
          <p:cNvPr id="5297" name="Google Shape;5297;p102"/>
          <p:cNvSpPr txBox="1"/>
          <p:nvPr>
            <p:ph idx="8" type="subTitle"/>
          </p:nvPr>
        </p:nvSpPr>
        <p:spPr>
          <a:xfrm>
            <a:off x="2862313" y="3829592"/>
            <a:ext cx="1764900" cy="61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Infraestructura en la nube con mecanismos de escalamiento</a:t>
            </a:r>
            <a:endParaRPr>
              <a:latin typeface="Barlow Semi Condensed"/>
              <a:ea typeface="Barlow Semi Condensed"/>
              <a:cs typeface="Barlow Semi Condensed"/>
              <a:sym typeface="Barlow Semi Condensed"/>
            </a:endParaRPr>
          </a:p>
        </p:txBody>
      </p:sp>
      <p:sp>
        <p:nvSpPr>
          <p:cNvPr id="5298" name="Google Shape;5298;p102"/>
          <p:cNvSpPr txBox="1"/>
          <p:nvPr>
            <p:ph idx="9" type="subTitle"/>
          </p:nvPr>
        </p:nvSpPr>
        <p:spPr>
          <a:xfrm>
            <a:off x="4937337" y="3541161"/>
            <a:ext cx="19491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Seguridad</a:t>
            </a:r>
            <a:endParaRPr/>
          </a:p>
        </p:txBody>
      </p:sp>
      <p:sp>
        <p:nvSpPr>
          <p:cNvPr id="5299" name="Google Shape;5299;p102"/>
          <p:cNvSpPr txBox="1"/>
          <p:nvPr>
            <p:ph idx="13" type="subTitle"/>
          </p:nvPr>
        </p:nvSpPr>
        <p:spPr>
          <a:xfrm>
            <a:off x="4937375" y="3881229"/>
            <a:ext cx="1949100" cy="9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Mecanismos de </a:t>
            </a:r>
            <a:r>
              <a:rPr lang="en"/>
              <a:t>autenticación</a:t>
            </a:r>
            <a:r>
              <a:rPr lang="en"/>
              <a:t> (Oauth2) para </a:t>
            </a:r>
            <a:r>
              <a:rPr lang="en"/>
              <a:t>proteger</a:t>
            </a:r>
            <a:r>
              <a:rPr lang="en"/>
              <a:t> aplicación y Datos</a:t>
            </a:r>
            <a:endParaRPr>
              <a:latin typeface="Barlow Semi Condensed"/>
              <a:ea typeface="Barlow Semi Condensed"/>
              <a:cs typeface="Barlow Semi Condensed"/>
              <a:sym typeface="Barlow Semi Condensed"/>
            </a:endParaRPr>
          </a:p>
        </p:txBody>
      </p:sp>
      <p:grpSp>
        <p:nvGrpSpPr>
          <p:cNvPr id="5300" name="Google Shape;5300;p102"/>
          <p:cNvGrpSpPr/>
          <p:nvPr/>
        </p:nvGrpSpPr>
        <p:grpSpPr>
          <a:xfrm>
            <a:off x="4362461" y="1166888"/>
            <a:ext cx="420796" cy="423033"/>
            <a:chOff x="-3852025" y="2764950"/>
            <a:chExt cx="291450" cy="293000"/>
          </a:xfrm>
        </p:grpSpPr>
        <p:sp>
          <p:nvSpPr>
            <p:cNvPr id="5301" name="Google Shape;5301;p102"/>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102"/>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102"/>
          <p:cNvGrpSpPr/>
          <p:nvPr/>
        </p:nvGrpSpPr>
        <p:grpSpPr>
          <a:xfrm>
            <a:off x="6723252" y="1166299"/>
            <a:ext cx="425343" cy="424225"/>
            <a:chOff x="-4570325" y="2405775"/>
            <a:chExt cx="294600" cy="293825"/>
          </a:xfrm>
        </p:grpSpPr>
        <p:sp>
          <p:nvSpPr>
            <p:cNvPr id="5304" name="Google Shape;5304;p102"/>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102"/>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6" name="Google Shape;5306;p102"/>
          <p:cNvSpPr/>
          <p:nvPr/>
        </p:nvSpPr>
        <p:spPr>
          <a:xfrm>
            <a:off x="3574653" y="320237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7" name="Google Shape;5307;p102"/>
          <p:cNvSpPr/>
          <p:nvPr/>
        </p:nvSpPr>
        <p:spPr>
          <a:xfrm>
            <a:off x="5752478" y="3189229"/>
            <a:ext cx="318873" cy="366471"/>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102"/>
          <p:cNvSpPr/>
          <p:nvPr/>
        </p:nvSpPr>
        <p:spPr>
          <a:xfrm>
            <a:off x="5837429" y="3323532"/>
            <a:ext cx="149000" cy="97854"/>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102"/>
          <p:cNvSpPr txBox="1"/>
          <p:nvPr>
            <p:ph idx="6" type="subTitle"/>
          </p:nvPr>
        </p:nvSpPr>
        <p:spPr>
          <a:xfrm>
            <a:off x="6996050" y="1928175"/>
            <a:ext cx="1269900" cy="9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t>Componente de actualización y entrenamiento de Datos en base a repositorios enviados</a:t>
            </a:r>
            <a:endParaRPr sz="1000">
              <a:latin typeface="Barlow Semi Condensed"/>
              <a:ea typeface="Barlow Semi Condensed"/>
              <a:cs typeface="Barlow Semi Condensed"/>
              <a:sym typeface="Barlow Semi Condense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3" name="Shape 5313"/>
        <p:cNvGrpSpPr/>
        <p:nvPr/>
      </p:nvGrpSpPr>
      <p:grpSpPr>
        <a:xfrm>
          <a:off x="0" y="0"/>
          <a:ext cx="0" cy="0"/>
          <a:chOff x="0" y="0"/>
          <a:chExt cx="0" cy="0"/>
        </a:xfrm>
      </p:grpSpPr>
      <p:sp>
        <p:nvSpPr>
          <p:cNvPr id="5314" name="Google Shape;5314;p103"/>
          <p:cNvSpPr txBox="1"/>
          <p:nvPr>
            <p:ph type="title"/>
          </p:nvPr>
        </p:nvSpPr>
        <p:spPr>
          <a:xfrm>
            <a:off x="2318525" y="338325"/>
            <a:ext cx="4740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rquitectura propuesta</a:t>
            </a:r>
            <a:endParaRPr/>
          </a:p>
        </p:txBody>
      </p:sp>
      <p:pic>
        <p:nvPicPr>
          <p:cNvPr id="5315" name="Google Shape;5315;p103"/>
          <p:cNvPicPr preferRelativeResize="0"/>
          <p:nvPr/>
        </p:nvPicPr>
        <p:blipFill>
          <a:blip r:embed="rId3">
            <a:alphaModFix/>
          </a:blip>
          <a:stretch>
            <a:fillRect/>
          </a:stretch>
        </p:blipFill>
        <p:spPr>
          <a:xfrm>
            <a:off x="1508975" y="983475"/>
            <a:ext cx="6359092" cy="3927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9" name="Shape 5319"/>
        <p:cNvGrpSpPr/>
        <p:nvPr/>
      </p:nvGrpSpPr>
      <p:grpSpPr>
        <a:xfrm>
          <a:off x="0" y="0"/>
          <a:ext cx="0" cy="0"/>
          <a:chOff x="0" y="0"/>
          <a:chExt cx="0" cy="0"/>
        </a:xfrm>
      </p:grpSpPr>
      <p:sp>
        <p:nvSpPr>
          <p:cNvPr id="5320" name="Google Shape;5320;p104"/>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Atributos de calidad</a:t>
            </a:r>
            <a:endParaRPr/>
          </a:p>
        </p:txBody>
      </p:sp>
      <p:sp>
        <p:nvSpPr>
          <p:cNvPr id="5321" name="Google Shape;5321;p104"/>
          <p:cNvSpPr txBox="1"/>
          <p:nvPr/>
        </p:nvSpPr>
        <p:spPr>
          <a:xfrm>
            <a:off x="1005450" y="1628012"/>
            <a:ext cx="2219400" cy="378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Rendimiento</a:t>
            </a:r>
            <a:endParaRPr sz="1600">
              <a:solidFill>
                <a:schemeClr val="dk2"/>
              </a:solidFill>
              <a:latin typeface="Barlow Semi Condensed"/>
              <a:ea typeface="Barlow Semi Condensed"/>
              <a:cs typeface="Barlow Semi Condensed"/>
              <a:sym typeface="Barlow Semi Condensed"/>
            </a:endParaRPr>
          </a:p>
        </p:txBody>
      </p:sp>
      <p:sp>
        <p:nvSpPr>
          <p:cNvPr id="5322" name="Google Shape;5322;p104"/>
          <p:cNvSpPr txBox="1"/>
          <p:nvPr/>
        </p:nvSpPr>
        <p:spPr>
          <a:xfrm>
            <a:off x="4281250" y="1628000"/>
            <a:ext cx="2219400" cy="378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Disponibilidad</a:t>
            </a:r>
            <a:endParaRPr sz="1600">
              <a:solidFill>
                <a:schemeClr val="dk2"/>
              </a:solidFill>
              <a:latin typeface="Barlow Semi Condensed"/>
              <a:ea typeface="Barlow Semi Condensed"/>
              <a:cs typeface="Barlow Semi Condensed"/>
              <a:sym typeface="Barlow Semi Condensed"/>
            </a:endParaRPr>
          </a:p>
        </p:txBody>
      </p:sp>
      <p:sp>
        <p:nvSpPr>
          <p:cNvPr id="5323" name="Google Shape;5323;p104"/>
          <p:cNvSpPr txBox="1"/>
          <p:nvPr/>
        </p:nvSpPr>
        <p:spPr>
          <a:xfrm>
            <a:off x="2643350" y="3609329"/>
            <a:ext cx="2219400" cy="635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Escalabilidad</a:t>
            </a:r>
            <a:endParaRPr sz="1600">
              <a:solidFill>
                <a:schemeClr val="dk2"/>
              </a:solidFill>
              <a:latin typeface="Barlow Semi Condensed"/>
              <a:ea typeface="Barlow Semi Condensed"/>
              <a:cs typeface="Barlow Semi Condensed"/>
              <a:sym typeface="Barlow Semi Condensed"/>
            </a:endParaRPr>
          </a:p>
        </p:txBody>
      </p:sp>
      <p:sp>
        <p:nvSpPr>
          <p:cNvPr id="5324" name="Google Shape;5324;p104"/>
          <p:cNvSpPr txBox="1"/>
          <p:nvPr/>
        </p:nvSpPr>
        <p:spPr>
          <a:xfrm>
            <a:off x="5919150" y="3609329"/>
            <a:ext cx="2219400" cy="635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Seguridad</a:t>
            </a:r>
            <a:endParaRPr sz="1600">
              <a:solidFill>
                <a:schemeClr val="dk2"/>
              </a:solidFill>
              <a:latin typeface="Barlow Semi Condensed"/>
              <a:ea typeface="Barlow Semi Condensed"/>
              <a:cs typeface="Barlow Semi Condensed"/>
              <a:sym typeface="Barlow Semi Condensed"/>
            </a:endParaRPr>
          </a:p>
        </p:txBody>
      </p:sp>
      <p:grpSp>
        <p:nvGrpSpPr>
          <p:cNvPr id="5325" name="Google Shape;5325;p104"/>
          <p:cNvGrpSpPr/>
          <p:nvPr/>
        </p:nvGrpSpPr>
        <p:grpSpPr>
          <a:xfrm>
            <a:off x="1620199" y="2106974"/>
            <a:ext cx="5900364" cy="1517351"/>
            <a:chOff x="1621724" y="2106974"/>
            <a:chExt cx="5900364" cy="1517351"/>
          </a:xfrm>
        </p:grpSpPr>
        <p:grpSp>
          <p:nvGrpSpPr>
            <p:cNvPr id="5326" name="Google Shape;5326;p104"/>
            <p:cNvGrpSpPr/>
            <p:nvPr/>
          </p:nvGrpSpPr>
          <p:grpSpPr>
            <a:xfrm>
              <a:off x="2604811" y="2884996"/>
              <a:ext cx="4021725" cy="538"/>
              <a:chOff x="3762462" y="2553002"/>
              <a:chExt cx="1121570" cy="150"/>
            </a:xfrm>
          </p:grpSpPr>
          <p:cxnSp>
            <p:nvCxnSpPr>
              <p:cNvPr id="5327" name="Google Shape;5327;p104"/>
              <p:cNvCxnSpPr/>
              <p:nvPr/>
            </p:nvCxnSpPr>
            <p:spPr>
              <a:xfrm>
                <a:off x="4195395" y="2553002"/>
                <a:ext cx="231600" cy="0"/>
              </a:xfrm>
              <a:prstGeom prst="straightConnector1">
                <a:avLst/>
              </a:prstGeom>
              <a:noFill/>
              <a:ln cap="flat" cmpd="sng" w="9525">
                <a:solidFill>
                  <a:srgbClr val="595959"/>
                </a:solidFill>
                <a:prstDash val="solid"/>
                <a:round/>
                <a:headEnd len="med" w="med" type="none"/>
                <a:tailEnd len="med" w="med" type="none"/>
              </a:ln>
            </p:spPr>
          </p:cxnSp>
          <p:cxnSp>
            <p:nvCxnSpPr>
              <p:cNvPr id="5328" name="Google Shape;5328;p104"/>
              <p:cNvCxnSpPr/>
              <p:nvPr/>
            </p:nvCxnSpPr>
            <p:spPr>
              <a:xfrm>
                <a:off x="4652432" y="2553002"/>
                <a:ext cx="231600" cy="0"/>
              </a:xfrm>
              <a:prstGeom prst="straightConnector1">
                <a:avLst/>
              </a:prstGeom>
              <a:noFill/>
              <a:ln cap="flat" cmpd="sng" w="9525">
                <a:solidFill>
                  <a:srgbClr val="595959"/>
                </a:solidFill>
                <a:prstDash val="solid"/>
                <a:round/>
                <a:headEnd len="med" w="med" type="none"/>
                <a:tailEnd len="med" w="med" type="none"/>
              </a:ln>
            </p:spPr>
          </p:cxnSp>
          <p:cxnSp>
            <p:nvCxnSpPr>
              <p:cNvPr id="5329" name="Google Shape;5329;p104"/>
              <p:cNvCxnSpPr>
                <a:stCxn id="5330" idx="6"/>
                <a:endCxn id="5331" idx="2"/>
              </p:cNvCxnSpPr>
              <p:nvPr/>
            </p:nvCxnSpPr>
            <p:spPr>
              <a:xfrm>
                <a:off x="3762462" y="2553152"/>
                <a:ext cx="183000" cy="0"/>
              </a:xfrm>
              <a:prstGeom prst="straightConnector1">
                <a:avLst/>
              </a:prstGeom>
              <a:noFill/>
              <a:ln cap="flat" cmpd="sng" w="9525">
                <a:solidFill>
                  <a:srgbClr val="595959"/>
                </a:solidFill>
                <a:prstDash val="solid"/>
                <a:round/>
                <a:headEnd len="med" w="med" type="none"/>
                <a:tailEnd len="med" w="med" type="none"/>
              </a:ln>
            </p:spPr>
          </p:cxnSp>
        </p:grpSp>
        <p:cxnSp>
          <p:nvCxnSpPr>
            <p:cNvPr id="5332" name="Google Shape;5332;p104"/>
            <p:cNvCxnSpPr/>
            <p:nvPr/>
          </p:nvCxnSpPr>
          <p:spPr>
            <a:xfrm>
              <a:off x="3752008" y="3186309"/>
              <a:ext cx="0" cy="358221"/>
            </a:xfrm>
            <a:prstGeom prst="straightConnector1">
              <a:avLst/>
            </a:prstGeom>
            <a:noFill/>
            <a:ln cap="flat" cmpd="sng" w="9525">
              <a:solidFill>
                <a:schemeClr val="dk2"/>
              </a:solidFill>
              <a:prstDash val="solid"/>
              <a:round/>
              <a:headEnd len="med" w="med" type="none"/>
              <a:tailEnd len="med" w="med" type="none"/>
            </a:ln>
          </p:spPr>
        </p:cxnSp>
        <p:grpSp>
          <p:nvGrpSpPr>
            <p:cNvPr id="5333" name="Google Shape;5333;p104"/>
            <p:cNvGrpSpPr/>
            <p:nvPr/>
          </p:nvGrpSpPr>
          <p:grpSpPr>
            <a:xfrm>
              <a:off x="3261117" y="2393765"/>
              <a:ext cx="983055" cy="983055"/>
              <a:chOff x="3347725" y="2480342"/>
              <a:chExt cx="810032" cy="810032"/>
            </a:xfrm>
          </p:grpSpPr>
          <p:sp>
            <p:nvSpPr>
              <p:cNvPr id="5331" name="Google Shape;5331;p104"/>
              <p:cNvSpPr/>
              <p:nvPr/>
            </p:nvSpPr>
            <p:spPr>
              <a:xfrm>
                <a:off x="3347725" y="2480342"/>
                <a:ext cx="810032" cy="810032"/>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104"/>
              <p:cNvSpPr/>
              <p:nvPr/>
            </p:nvSpPr>
            <p:spPr>
              <a:xfrm>
                <a:off x="3451091" y="2583719"/>
                <a:ext cx="603490" cy="60349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335" name="Google Shape;5335;p104"/>
            <p:cNvCxnSpPr>
              <a:stCxn id="5336" idx="0"/>
            </p:cNvCxnSpPr>
            <p:nvPr/>
          </p:nvCxnSpPr>
          <p:spPr>
            <a:xfrm rot="10800000">
              <a:off x="5391613" y="2122099"/>
              <a:ext cx="0" cy="396900"/>
            </a:xfrm>
            <a:prstGeom prst="straightConnector1">
              <a:avLst/>
            </a:prstGeom>
            <a:noFill/>
            <a:ln cap="flat" cmpd="sng" w="9525">
              <a:solidFill>
                <a:schemeClr val="dk2"/>
              </a:solidFill>
              <a:prstDash val="solid"/>
              <a:round/>
              <a:headEnd len="med" w="med" type="none"/>
              <a:tailEnd len="med" w="med" type="none"/>
            </a:ln>
          </p:spPr>
        </p:cxnSp>
        <p:grpSp>
          <p:nvGrpSpPr>
            <p:cNvPr id="5337" name="Google Shape;5337;p104"/>
            <p:cNvGrpSpPr/>
            <p:nvPr/>
          </p:nvGrpSpPr>
          <p:grpSpPr>
            <a:xfrm>
              <a:off x="4899976" y="2393376"/>
              <a:ext cx="983044" cy="983044"/>
              <a:chOff x="4987056" y="2480342"/>
              <a:chExt cx="808956" cy="808956"/>
            </a:xfrm>
          </p:grpSpPr>
          <p:sp>
            <p:nvSpPr>
              <p:cNvPr id="5338" name="Google Shape;5338;p104"/>
              <p:cNvSpPr/>
              <p:nvPr/>
            </p:nvSpPr>
            <p:spPr>
              <a:xfrm>
                <a:off x="4987056" y="2480342"/>
                <a:ext cx="808956" cy="808956"/>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104"/>
              <p:cNvSpPr/>
              <p:nvPr/>
            </p:nvSpPr>
            <p:spPr>
              <a:xfrm>
                <a:off x="5090423" y="2583719"/>
                <a:ext cx="602414" cy="602414"/>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339" name="Google Shape;5339;p104"/>
            <p:cNvCxnSpPr/>
            <p:nvPr/>
          </p:nvCxnSpPr>
          <p:spPr>
            <a:xfrm>
              <a:off x="7031106" y="3186309"/>
              <a:ext cx="0" cy="357146"/>
            </a:xfrm>
            <a:prstGeom prst="straightConnector1">
              <a:avLst/>
            </a:prstGeom>
            <a:noFill/>
            <a:ln cap="flat" cmpd="sng" w="9525">
              <a:solidFill>
                <a:schemeClr val="dk2"/>
              </a:solidFill>
              <a:prstDash val="solid"/>
              <a:round/>
              <a:headEnd len="med" w="med" type="none"/>
              <a:tailEnd len="med" w="med" type="none"/>
            </a:ln>
          </p:spPr>
        </p:cxnSp>
        <p:grpSp>
          <p:nvGrpSpPr>
            <p:cNvPr id="5340" name="Google Shape;5340;p104"/>
            <p:cNvGrpSpPr/>
            <p:nvPr/>
          </p:nvGrpSpPr>
          <p:grpSpPr>
            <a:xfrm>
              <a:off x="6539045" y="2393178"/>
              <a:ext cx="983044" cy="983044"/>
              <a:chOff x="6626363" y="2480342"/>
              <a:chExt cx="808956" cy="808956"/>
            </a:xfrm>
          </p:grpSpPr>
          <p:sp>
            <p:nvSpPr>
              <p:cNvPr id="5341" name="Google Shape;5341;p104"/>
              <p:cNvSpPr/>
              <p:nvPr/>
            </p:nvSpPr>
            <p:spPr>
              <a:xfrm>
                <a:off x="6626363" y="2480342"/>
                <a:ext cx="808956" cy="808956"/>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104"/>
              <p:cNvSpPr/>
              <p:nvPr/>
            </p:nvSpPr>
            <p:spPr>
              <a:xfrm>
                <a:off x="6729729" y="2583719"/>
                <a:ext cx="602414" cy="602414"/>
              </a:xfrm>
              <a:prstGeom prst="ellipse">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343" name="Google Shape;5343;p104"/>
            <p:cNvCxnSpPr>
              <a:stCxn id="5344" idx="0"/>
            </p:cNvCxnSpPr>
            <p:nvPr/>
          </p:nvCxnSpPr>
          <p:spPr>
            <a:xfrm rot="10800000">
              <a:off x="2113432" y="2122227"/>
              <a:ext cx="0" cy="397200"/>
            </a:xfrm>
            <a:prstGeom prst="straightConnector1">
              <a:avLst/>
            </a:prstGeom>
            <a:noFill/>
            <a:ln cap="flat" cmpd="sng" w="9525">
              <a:solidFill>
                <a:schemeClr val="dk2"/>
              </a:solidFill>
              <a:prstDash val="solid"/>
              <a:round/>
              <a:headEnd len="med" w="med" type="none"/>
              <a:tailEnd len="med" w="med" type="none"/>
            </a:ln>
          </p:spPr>
        </p:cxnSp>
        <p:grpSp>
          <p:nvGrpSpPr>
            <p:cNvPr id="5345" name="Google Shape;5345;p104"/>
            <p:cNvGrpSpPr/>
            <p:nvPr/>
          </p:nvGrpSpPr>
          <p:grpSpPr>
            <a:xfrm>
              <a:off x="1621724" y="2393805"/>
              <a:ext cx="983087" cy="983459"/>
              <a:chOff x="1708681" y="2480698"/>
              <a:chExt cx="809125" cy="809432"/>
            </a:xfrm>
          </p:grpSpPr>
          <p:sp>
            <p:nvSpPr>
              <p:cNvPr id="5330" name="Google Shape;5330;p104"/>
              <p:cNvSpPr/>
              <p:nvPr/>
            </p:nvSpPr>
            <p:spPr>
              <a:xfrm>
                <a:off x="1708681" y="2480698"/>
                <a:ext cx="809125" cy="809432"/>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104"/>
              <p:cNvSpPr/>
              <p:nvPr/>
            </p:nvSpPr>
            <p:spPr>
              <a:xfrm>
                <a:off x="1812063" y="2584091"/>
                <a:ext cx="602631" cy="602631"/>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6" name="Google Shape;5346;p104"/>
            <p:cNvSpPr/>
            <p:nvPr/>
          </p:nvSpPr>
          <p:spPr>
            <a:xfrm>
              <a:off x="2073125" y="2106975"/>
              <a:ext cx="79800" cy="798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104"/>
            <p:cNvSpPr/>
            <p:nvPr/>
          </p:nvSpPr>
          <p:spPr>
            <a:xfrm>
              <a:off x="5351645" y="2106974"/>
              <a:ext cx="79800" cy="798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104"/>
            <p:cNvSpPr/>
            <p:nvPr/>
          </p:nvSpPr>
          <p:spPr>
            <a:xfrm>
              <a:off x="3711575" y="3544525"/>
              <a:ext cx="79800" cy="79800"/>
            </a:xfrm>
            <a:prstGeom prst="ellipse">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104"/>
            <p:cNvSpPr/>
            <p:nvPr/>
          </p:nvSpPr>
          <p:spPr>
            <a:xfrm>
              <a:off x="6990966" y="3544525"/>
              <a:ext cx="79800" cy="79800"/>
            </a:xfrm>
            <a:prstGeom prst="ellipse">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0" name="Google Shape;5350;p104"/>
          <p:cNvSpPr txBox="1"/>
          <p:nvPr/>
        </p:nvSpPr>
        <p:spPr>
          <a:xfrm>
            <a:off x="1762947" y="2723910"/>
            <a:ext cx="704400" cy="28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1</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5351" name="Google Shape;5351;p104"/>
          <p:cNvSpPr txBox="1"/>
          <p:nvPr/>
        </p:nvSpPr>
        <p:spPr>
          <a:xfrm>
            <a:off x="3400847" y="2744235"/>
            <a:ext cx="704400" cy="28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2</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5352" name="Google Shape;5352;p104"/>
          <p:cNvSpPr txBox="1"/>
          <p:nvPr/>
        </p:nvSpPr>
        <p:spPr>
          <a:xfrm>
            <a:off x="5038747" y="2744235"/>
            <a:ext cx="704400" cy="28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3</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5353" name="Google Shape;5353;p104"/>
          <p:cNvSpPr txBox="1"/>
          <p:nvPr/>
        </p:nvSpPr>
        <p:spPr>
          <a:xfrm>
            <a:off x="6676647" y="2744235"/>
            <a:ext cx="704400" cy="28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4</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7" name="Shape 5357"/>
        <p:cNvGrpSpPr/>
        <p:nvPr/>
      </p:nvGrpSpPr>
      <p:grpSpPr>
        <a:xfrm>
          <a:off x="0" y="0"/>
          <a:ext cx="0" cy="0"/>
          <a:chOff x="0" y="0"/>
          <a:chExt cx="0" cy="0"/>
        </a:xfrm>
      </p:grpSpPr>
      <p:sp>
        <p:nvSpPr>
          <p:cNvPr id="5358" name="Google Shape;5358;p105"/>
          <p:cNvSpPr txBox="1"/>
          <p:nvPr>
            <p:ph type="title"/>
          </p:nvPr>
        </p:nvSpPr>
        <p:spPr>
          <a:xfrm>
            <a:off x="2318525" y="338325"/>
            <a:ext cx="4740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Diseño de prototipo</a:t>
            </a:r>
            <a:endParaRPr/>
          </a:p>
        </p:txBody>
      </p:sp>
      <p:pic>
        <p:nvPicPr>
          <p:cNvPr id="5359" name="Google Shape;5359;p105"/>
          <p:cNvPicPr preferRelativeResize="0"/>
          <p:nvPr/>
        </p:nvPicPr>
        <p:blipFill>
          <a:blip r:embed="rId3">
            <a:alphaModFix/>
          </a:blip>
          <a:stretch>
            <a:fillRect/>
          </a:stretch>
        </p:blipFill>
        <p:spPr>
          <a:xfrm>
            <a:off x="1959600" y="911025"/>
            <a:ext cx="5457857" cy="39276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chnology Consulting by Slidesgo">
  <a:themeElements>
    <a:clrScheme name="Simple Light">
      <a:dk1>
        <a:srgbClr val="3D3D3D"/>
      </a:dk1>
      <a:lt1>
        <a:srgbClr val="FFFFFF"/>
      </a:lt1>
      <a:dk2>
        <a:srgbClr val="494949"/>
      </a:dk2>
      <a:lt2>
        <a:srgbClr val="EEEEEE"/>
      </a:lt2>
      <a:accent1>
        <a:srgbClr val="0B94F3"/>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Technology Consulting by Slidesgo">
  <a:themeElements>
    <a:clrScheme name="Simple Light">
      <a:dk1>
        <a:srgbClr val="3D3D3D"/>
      </a:dk1>
      <a:lt1>
        <a:srgbClr val="FFFFFF"/>
      </a:lt1>
      <a:dk2>
        <a:srgbClr val="494949"/>
      </a:dk2>
      <a:lt2>
        <a:srgbClr val="EEEEEE"/>
      </a:lt2>
      <a:accent1>
        <a:srgbClr val="0B94F3"/>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